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7"/>
  </p:notesMasterIdLst>
  <p:handoutMasterIdLst>
    <p:handoutMasterId r:id="rId58"/>
  </p:handoutMasterIdLst>
  <p:sldIdLst>
    <p:sldId id="327" r:id="rId6"/>
    <p:sldId id="334" r:id="rId7"/>
    <p:sldId id="331" r:id="rId8"/>
    <p:sldId id="332" r:id="rId9"/>
    <p:sldId id="298" r:id="rId10"/>
    <p:sldId id="262" r:id="rId11"/>
    <p:sldId id="299" r:id="rId12"/>
    <p:sldId id="363" r:id="rId13"/>
    <p:sldId id="302" r:id="rId14"/>
    <p:sldId id="364" r:id="rId15"/>
    <p:sldId id="264" r:id="rId16"/>
    <p:sldId id="365" r:id="rId17"/>
    <p:sldId id="366" r:id="rId18"/>
    <p:sldId id="367" r:id="rId19"/>
    <p:sldId id="368" r:id="rId20"/>
    <p:sldId id="345" r:id="rId21"/>
    <p:sldId id="348" r:id="rId22"/>
    <p:sldId id="293" r:id="rId23"/>
    <p:sldId id="349" r:id="rId24"/>
    <p:sldId id="284" r:id="rId25"/>
    <p:sldId id="269" r:id="rId26"/>
    <p:sldId id="355" r:id="rId27"/>
    <p:sldId id="304" r:id="rId28"/>
    <p:sldId id="356" r:id="rId29"/>
    <p:sldId id="357" r:id="rId30"/>
    <p:sldId id="358" r:id="rId31"/>
    <p:sldId id="359"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60" r:id="rId45"/>
    <p:sldId id="319" r:id="rId46"/>
    <p:sldId id="321" r:id="rId47"/>
    <p:sldId id="322" r:id="rId48"/>
    <p:sldId id="361" r:id="rId49"/>
    <p:sldId id="324" r:id="rId50"/>
    <p:sldId id="288" r:id="rId51"/>
    <p:sldId id="362"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3" autoAdjust="0"/>
    <p:restoredTop sz="85174"/>
  </p:normalViewPr>
  <p:slideViewPr>
    <p:cSldViewPr snapToGrid="0" snapToObjects="1">
      <p:cViewPr varScale="1">
        <p:scale>
          <a:sx n="58" d="100"/>
          <a:sy n="58" d="100"/>
        </p:scale>
        <p:origin x="110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25ECAF-BC76-4BFA-BBF3-9DEC460FF9B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39945C4-1BDF-4FA3-AB6A-B8074DA3D592}">
      <dgm:prSet/>
      <dgm:spPr/>
      <dgm:t>
        <a:bodyPr/>
        <a:lstStyle/>
        <a:p>
          <a:r>
            <a:rPr lang="en-US"/>
            <a:t>Executive Summary</a:t>
          </a:r>
        </a:p>
      </dgm:t>
    </dgm:pt>
    <dgm:pt modelId="{43B3F8BE-3CA3-4DC9-85F5-7BDEAAD2B576}" type="parTrans" cxnId="{DD58F8FB-39DF-4F0F-A064-1A1E530193BC}">
      <dgm:prSet/>
      <dgm:spPr/>
      <dgm:t>
        <a:bodyPr/>
        <a:lstStyle/>
        <a:p>
          <a:endParaRPr lang="en-US"/>
        </a:p>
      </dgm:t>
    </dgm:pt>
    <dgm:pt modelId="{AC85E81D-1C22-4C25-BBB9-200F369B111D}" type="sibTrans" cxnId="{DD58F8FB-39DF-4F0F-A064-1A1E530193BC}">
      <dgm:prSet/>
      <dgm:spPr/>
      <dgm:t>
        <a:bodyPr/>
        <a:lstStyle/>
        <a:p>
          <a:endParaRPr lang="en-US"/>
        </a:p>
      </dgm:t>
    </dgm:pt>
    <dgm:pt modelId="{88ED0E10-836D-4304-8A98-CBCB373D679C}">
      <dgm:prSet/>
      <dgm:spPr/>
      <dgm:t>
        <a:bodyPr/>
        <a:lstStyle/>
        <a:p>
          <a:r>
            <a:rPr lang="en-US"/>
            <a:t>Introduction</a:t>
          </a:r>
        </a:p>
      </dgm:t>
    </dgm:pt>
    <dgm:pt modelId="{68AC3A6D-4634-41F3-832D-895DA9DC6DE0}" type="parTrans" cxnId="{A4BD0638-BD8F-46B6-8D0E-E0A281A3B20C}">
      <dgm:prSet/>
      <dgm:spPr/>
      <dgm:t>
        <a:bodyPr/>
        <a:lstStyle/>
        <a:p>
          <a:endParaRPr lang="en-US"/>
        </a:p>
      </dgm:t>
    </dgm:pt>
    <dgm:pt modelId="{7DD89370-BEBC-4F63-9EF7-720D23B704DF}" type="sibTrans" cxnId="{A4BD0638-BD8F-46B6-8D0E-E0A281A3B20C}">
      <dgm:prSet/>
      <dgm:spPr/>
      <dgm:t>
        <a:bodyPr/>
        <a:lstStyle/>
        <a:p>
          <a:endParaRPr lang="en-US"/>
        </a:p>
      </dgm:t>
    </dgm:pt>
    <dgm:pt modelId="{46E66512-105C-4B45-821E-DDD54B99E7E6}">
      <dgm:prSet/>
      <dgm:spPr/>
      <dgm:t>
        <a:bodyPr/>
        <a:lstStyle/>
        <a:p>
          <a:r>
            <a:rPr lang="en-US"/>
            <a:t>Methodology</a:t>
          </a:r>
        </a:p>
      </dgm:t>
    </dgm:pt>
    <dgm:pt modelId="{FF460BB0-3006-42A1-AB13-9D565244B677}" type="parTrans" cxnId="{5D8ECC2D-0007-49A5-B6F8-682251985183}">
      <dgm:prSet/>
      <dgm:spPr/>
      <dgm:t>
        <a:bodyPr/>
        <a:lstStyle/>
        <a:p>
          <a:endParaRPr lang="en-US"/>
        </a:p>
      </dgm:t>
    </dgm:pt>
    <dgm:pt modelId="{56F99BCA-243D-4BCE-93A8-CEF83EAD51C3}" type="sibTrans" cxnId="{5D8ECC2D-0007-49A5-B6F8-682251985183}">
      <dgm:prSet/>
      <dgm:spPr/>
      <dgm:t>
        <a:bodyPr/>
        <a:lstStyle/>
        <a:p>
          <a:endParaRPr lang="en-US"/>
        </a:p>
      </dgm:t>
    </dgm:pt>
    <dgm:pt modelId="{D741D986-2B4D-494F-ABA8-633DC552ABD3}">
      <dgm:prSet/>
      <dgm:spPr/>
      <dgm:t>
        <a:bodyPr/>
        <a:lstStyle/>
        <a:p>
          <a:r>
            <a:rPr lang="en-US"/>
            <a:t>Results</a:t>
          </a:r>
        </a:p>
      </dgm:t>
    </dgm:pt>
    <dgm:pt modelId="{B8D25531-1D3C-4E80-A1F9-B21281770624}" type="parTrans" cxnId="{F3A617AB-B7E4-44EC-9821-9A2799B65CCB}">
      <dgm:prSet/>
      <dgm:spPr/>
      <dgm:t>
        <a:bodyPr/>
        <a:lstStyle/>
        <a:p>
          <a:endParaRPr lang="en-US"/>
        </a:p>
      </dgm:t>
    </dgm:pt>
    <dgm:pt modelId="{6EC8F5EA-32F2-4A4B-BF70-FE1D30270DCA}" type="sibTrans" cxnId="{F3A617AB-B7E4-44EC-9821-9A2799B65CCB}">
      <dgm:prSet/>
      <dgm:spPr/>
      <dgm:t>
        <a:bodyPr/>
        <a:lstStyle/>
        <a:p>
          <a:endParaRPr lang="en-US"/>
        </a:p>
      </dgm:t>
    </dgm:pt>
    <dgm:pt modelId="{425BB371-B06E-499B-A5EE-8E02BB78EE92}">
      <dgm:prSet/>
      <dgm:spPr/>
      <dgm:t>
        <a:bodyPr/>
        <a:lstStyle/>
        <a:p>
          <a:r>
            <a:rPr lang="en-US"/>
            <a:t>Conclusion</a:t>
          </a:r>
        </a:p>
      </dgm:t>
    </dgm:pt>
    <dgm:pt modelId="{D839D7A1-4987-4ED5-8798-0BD93B8A0811}" type="parTrans" cxnId="{37AE4F3B-C732-42DF-A045-E1F4E6A7EA19}">
      <dgm:prSet/>
      <dgm:spPr/>
      <dgm:t>
        <a:bodyPr/>
        <a:lstStyle/>
        <a:p>
          <a:endParaRPr lang="en-US"/>
        </a:p>
      </dgm:t>
    </dgm:pt>
    <dgm:pt modelId="{30521DF3-1DA2-4A39-B793-AE78AAC278C6}" type="sibTrans" cxnId="{37AE4F3B-C732-42DF-A045-E1F4E6A7EA19}">
      <dgm:prSet/>
      <dgm:spPr/>
      <dgm:t>
        <a:bodyPr/>
        <a:lstStyle/>
        <a:p>
          <a:endParaRPr lang="en-US"/>
        </a:p>
      </dgm:t>
    </dgm:pt>
    <dgm:pt modelId="{E6873C80-F401-47D3-BC14-597BC0DC24FA}">
      <dgm:prSet/>
      <dgm:spPr/>
      <dgm:t>
        <a:bodyPr/>
        <a:lstStyle/>
        <a:p>
          <a:r>
            <a:rPr lang="en-US"/>
            <a:t>Appendix</a:t>
          </a:r>
        </a:p>
      </dgm:t>
    </dgm:pt>
    <dgm:pt modelId="{9A09BDA5-1DCD-4B3E-83A8-6E390DD8E221}" type="parTrans" cxnId="{7282DD22-DAF8-4EF4-94F5-8D027439BCCA}">
      <dgm:prSet/>
      <dgm:spPr/>
      <dgm:t>
        <a:bodyPr/>
        <a:lstStyle/>
        <a:p>
          <a:endParaRPr lang="en-US"/>
        </a:p>
      </dgm:t>
    </dgm:pt>
    <dgm:pt modelId="{95BCE474-A1A0-4EC6-BCF6-C31BF4EFB02D}" type="sibTrans" cxnId="{7282DD22-DAF8-4EF4-94F5-8D027439BCCA}">
      <dgm:prSet/>
      <dgm:spPr/>
      <dgm:t>
        <a:bodyPr/>
        <a:lstStyle/>
        <a:p>
          <a:endParaRPr lang="en-US"/>
        </a:p>
      </dgm:t>
    </dgm:pt>
    <dgm:pt modelId="{698F2D06-280E-4985-8A43-BF1DEE70C58B}" type="pres">
      <dgm:prSet presAssocID="{4125ECAF-BC76-4BFA-BBF3-9DEC460FF9B4}" presName="linear" presStyleCnt="0">
        <dgm:presLayoutVars>
          <dgm:animLvl val="lvl"/>
          <dgm:resizeHandles val="exact"/>
        </dgm:presLayoutVars>
      </dgm:prSet>
      <dgm:spPr/>
    </dgm:pt>
    <dgm:pt modelId="{FFD3219E-F36F-4024-A322-9AA8A4F07CE1}" type="pres">
      <dgm:prSet presAssocID="{E39945C4-1BDF-4FA3-AB6A-B8074DA3D592}" presName="parentText" presStyleLbl="node1" presStyleIdx="0" presStyleCnt="6">
        <dgm:presLayoutVars>
          <dgm:chMax val="0"/>
          <dgm:bulletEnabled val="1"/>
        </dgm:presLayoutVars>
      </dgm:prSet>
      <dgm:spPr/>
    </dgm:pt>
    <dgm:pt modelId="{725783E1-F76E-42A1-9CB2-FE782436871E}" type="pres">
      <dgm:prSet presAssocID="{AC85E81D-1C22-4C25-BBB9-200F369B111D}" presName="spacer" presStyleCnt="0"/>
      <dgm:spPr/>
    </dgm:pt>
    <dgm:pt modelId="{21DBB37C-8E81-46F8-B579-2BF3FFFCD127}" type="pres">
      <dgm:prSet presAssocID="{88ED0E10-836D-4304-8A98-CBCB373D679C}" presName="parentText" presStyleLbl="node1" presStyleIdx="1" presStyleCnt="6">
        <dgm:presLayoutVars>
          <dgm:chMax val="0"/>
          <dgm:bulletEnabled val="1"/>
        </dgm:presLayoutVars>
      </dgm:prSet>
      <dgm:spPr/>
    </dgm:pt>
    <dgm:pt modelId="{CA6576AD-763E-4C73-84DC-A73E22BD6876}" type="pres">
      <dgm:prSet presAssocID="{7DD89370-BEBC-4F63-9EF7-720D23B704DF}" presName="spacer" presStyleCnt="0"/>
      <dgm:spPr/>
    </dgm:pt>
    <dgm:pt modelId="{4EFC613F-D5A5-4C08-A6EA-53EB8C1E16ED}" type="pres">
      <dgm:prSet presAssocID="{46E66512-105C-4B45-821E-DDD54B99E7E6}" presName="parentText" presStyleLbl="node1" presStyleIdx="2" presStyleCnt="6">
        <dgm:presLayoutVars>
          <dgm:chMax val="0"/>
          <dgm:bulletEnabled val="1"/>
        </dgm:presLayoutVars>
      </dgm:prSet>
      <dgm:spPr/>
    </dgm:pt>
    <dgm:pt modelId="{15381D00-3FAA-433A-8F2A-5E92E0BB4691}" type="pres">
      <dgm:prSet presAssocID="{56F99BCA-243D-4BCE-93A8-CEF83EAD51C3}" presName="spacer" presStyleCnt="0"/>
      <dgm:spPr/>
    </dgm:pt>
    <dgm:pt modelId="{CC17F96E-2E00-4372-8139-70A6DA063ADC}" type="pres">
      <dgm:prSet presAssocID="{D741D986-2B4D-494F-ABA8-633DC552ABD3}" presName="parentText" presStyleLbl="node1" presStyleIdx="3" presStyleCnt="6">
        <dgm:presLayoutVars>
          <dgm:chMax val="0"/>
          <dgm:bulletEnabled val="1"/>
        </dgm:presLayoutVars>
      </dgm:prSet>
      <dgm:spPr/>
    </dgm:pt>
    <dgm:pt modelId="{0E6962C9-607E-46FF-8ABC-B965FF19B8EE}" type="pres">
      <dgm:prSet presAssocID="{6EC8F5EA-32F2-4A4B-BF70-FE1D30270DCA}" presName="spacer" presStyleCnt="0"/>
      <dgm:spPr/>
    </dgm:pt>
    <dgm:pt modelId="{3848D2E3-970C-4972-967F-9F953EC12D3D}" type="pres">
      <dgm:prSet presAssocID="{425BB371-B06E-499B-A5EE-8E02BB78EE92}" presName="parentText" presStyleLbl="node1" presStyleIdx="4" presStyleCnt="6">
        <dgm:presLayoutVars>
          <dgm:chMax val="0"/>
          <dgm:bulletEnabled val="1"/>
        </dgm:presLayoutVars>
      </dgm:prSet>
      <dgm:spPr/>
    </dgm:pt>
    <dgm:pt modelId="{EF404F79-907E-4E6B-B7AA-926B998A9879}" type="pres">
      <dgm:prSet presAssocID="{30521DF3-1DA2-4A39-B793-AE78AAC278C6}" presName="spacer" presStyleCnt="0"/>
      <dgm:spPr/>
    </dgm:pt>
    <dgm:pt modelId="{C18EC190-2F05-470C-8ABD-C78B2CE542C9}" type="pres">
      <dgm:prSet presAssocID="{E6873C80-F401-47D3-BC14-597BC0DC24FA}" presName="parentText" presStyleLbl="node1" presStyleIdx="5" presStyleCnt="6">
        <dgm:presLayoutVars>
          <dgm:chMax val="0"/>
          <dgm:bulletEnabled val="1"/>
        </dgm:presLayoutVars>
      </dgm:prSet>
      <dgm:spPr/>
    </dgm:pt>
  </dgm:ptLst>
  <dgm:cxnLst>
    <dgm:cxn modelId="{F96ADA1B-B311-4AD1-8A68-A7A89F58CB25}" type="presOf" srcId="{425BB371-B06E-499B-A5EE-8E02BB78EE92}" destId="{3848D2E3-970C-4972-967F-9F953EC12D3D}" srcOrd="0" destOrd="0" presId="urn:microsoft.com/office/officeart/2005/8/layout/vList2"/>
    <dgm:cxn modelId="{7282DD22-DAF8-4EF4-94F5-8D027439BCCA}" srcId="{4125ECAF-BC76-4BFA-BBF3-9DEC460FF9B4}" destId="{E6873C80-F401-47D3-BC14-597BC0DC24FA}" srcOrd="5" destOrd="0" parTransId="{9A09BDA5-1DCD-4B3E-83A8-6E390DD8E221}" sibTransId="{95BCE474-A1A0-4EC6-BCF6-C31BF4EFB02D}"/>
    <dgm:cxn modelId="{5D8ECC2D-0007-49A5-B6F8-682251985183}" srcId="{4125ECAF-BC76-4BFA-BBF3-9DEC460FF9B4}" destId="{46E66512-105C-4B45-821E-DDD54B99E7E6}" srcOrd="2" destOrd="0" parTransId="{FF460BB0-3006-42A1-AB13-9D565244B677}" sibTransId="{56F99BCA-243D-4BCE-93A8-CEF83EAD51C3}"/>
    <dgm:cxn modelId="{A4BD0638-BD8F-46B6-8D0E-E0A281A3B20C}" srcId="{4125ECAF-BC76-4BFA-BBF3-9DEC460FF9B4}" destId="{88ED0E10-836D-4304-8A98-CBCB373D679C}" srcOrd="1" destOrd="0" parTransId="{68AC3A6D-4634-41F3-832D-895DA9DC6DE0}" sibTransId="{7DD89370-BEBC-4F63-9EF7-720D23B704DF}"/>
    <dgm:cxn modelId="{37AE4F3B-C732-42DF-A045-E1F4E6A7EA19}" srcId="{4125ECAF-BC76-4BFA-BBF3-9DEC460FF9B4}" destId="{425BB371-B06E-499B-A5EE-8E02BB78EE92}" srcOrd="4" destOrd="0" parTransId="{D839D7A1-4987-4ED5-8798-0BD93B8A0811}" sibTransId="{30521DF3-1DA2-4A39-B793-AE78AAC278C6}"/>
    <dgm:cxn modelId="{21254362-A102-4576-A591-91B3E00417BC}" type="presOf" srcId="{4125ECAF-BC76-4BFA-BBF3-9DEC460FF9B4}" destId="{698F2D06-280E-4985-8A43-BF1DEE70C58B}" srcOrd="0" destOrd="0" presId="urn:microsoft.com/office/officeart/2005/8/layout/vList2"/>
    <dgm:cxn modelId="{9FB7E55A-D3F6-48FE-9C4F-296FFE41CA98}" type="presOf" srcId="{D741D986-2B4D-494F-ABA8-633DC552ABD3}" destId="{CC17F96E-2E00-4372-8139-70A6DA063ADC}" srcOrd="0" destOrd="0" presId="urn:microsoft.com/office/officeart/2005/8/layout/vList2"/>
    <dgm:cxn modelId="{17C8DE80-5F4B-45E0-8E0F-85C4013D6ADF}" type="presOf" srcId="{88ED0E10-836D-4304-8A98-CBCB373D679C}" destId="{21DBB37C-8E81-46F8-B579-2BF3FFFCD127}" srcOrd="0" destOrd="0" presId="urn:microsoft.com/office/officeart/2005/8/layout/vList2"/>
    <dgm:cxn modelId="{9148FA87-41A8-43E9-9C6A-38D63068E142}" type="presOf" srcId="{46E66512-105C-4B45-821E-DDD54B99E7E6}" destId="{4EFC613F-D5A5-4C08-A6EA-53EB8C1E16ED}" srcOrd="0" destOrd="0" presId="urn:microsoft.com/office/officeart/2005/8/layout/vList2"/>
    <dgm:cxn modelId="{F3A617AB-B7E4-44EC-9821-9A2799B65CCB}" srcId="{4125ECAF-BC76-4BFA-BBF3-9DEC460FF9B4}" destId="{D741D986-2B4D-494F-ABA8-633DC552ABD3}" srcOrd="3" destOrd="0" parTransId="{B8D25531-1D3C-4E80-A1F9-B21281770624}" sibTransId="{6EC8F5EA-32F2-4A4B-BF70-FE1D30270DCA}"/>
    <dgm:cxn modelId="{D246CBCB-0DD1-4A42-86DE-C603425C13AC}" type="presOf" srcId="{E39945C4-1BDF-4FA3-AB6A-B8074DA3D592}" destId="{FFD3219E-F36F-4024-A322-9AA8A4F07CE1}" srcOrd="0" destOrd="0" presId="urn:microsoft.com/office/officeart/2005/8/layout/vList2"/>
    <dgm:cxn modelId="{12B38AE2-D370-4B7B-9B55-1C820222E701}" type="presOf" srcId="{E6873C80-F401-47D3-BC14-597BC0DC24FA}" destId="{C18EC190-2F05-470C-8ABD-C78B2CE542C9}" srcOrd="0" destOrd="0" presId="urn:microsoft.com/office/officeart/2005/8/layout/vList2"/>
    <dgm:cxn modelId="{DD58F8FB-39DF-4F0F-A064-1A1E530193BC}" srcId="{4125ECAF-BC76-4BFA-BBF3-9DEC460FF9B4}" destId="{E39945C4-1BDF-4FA3-AB6A-B8074DA3D592}" srcOrd="0" destOrd="0" parTransId="{43B3F8BE-3CA3-4DC9-85F5-7BDEAAD2B576}" sibTransId="{AC85E81D-1C22-4C25-BBB9-200F369B111D}"/>
    <dgm:cxn modelId="{65AFE32B-AE9B-4B50-A743-AF77C72C96EA}" type="presParOf" srcId="{698F2D06-280E-4985-8A43-BF1DEE70C58B}" destId="{FFD3219E-F36F-4024-A322-9AA8A4F07CE1}" srcOrd="0" destOrd="0" presId="urn:microsoft.com/office/officeart/2005/8/layout/vList2"/>
    <dgm:cxn modelId="{46145AA7-D368-461B-B853-6F2451503AFD}" type="presParOf" srcId="{698F2D06-280E-4985-8A43-BF1DEE70C58B}" destId="{725783E1-F76E-42A1-9CB2-FE782436871E}" srcOrd="1" destOrd="0" presId="urn:microsoft.com/office/officeart/2005/8/layout/vList2"/>
    <dgm:cxn modelId="{5253FE0B-CA27-49FA-9C28-187EBEE99C9D}" type="presParOf" srcId="{698F2D06-280E-4985-8A43-BF1DEE70C58B}" destId="{21DBB37C-8E81-46F8-B579-2BF3FFFCD127}" srcOrd="2" destOrd="0" presId="urn:microsoft.com/office/officeart/2005/8/layout/vList2"/>
    <dgm:cxn modelId="{EFC6C47C-6A06-47F3-A88E-FC318EE24AFF}" type="presParOf" srcId="{698F2D06-280E-4985-8A43-BF1DEE70C58B}" destId="{CA6576AD-763E-4C73-84DC-A73E22BD6876}" srcOrd="3" destOrd="0" presId="urn:microsoft.com/office/officeart/2005/8/layout/vList2"/>
    <dgm:cxn modelId="{2CDE5B51-C6A6-4761-9FBF-390EE0E2C590}" type="presParOf" srcId="{698F2D06-280E-4985-8A43-BF1DEE70C58B}" destId="{4EFC613F-D5A5-4C08-A6EA-53EB8C1E16ED}" srcOrd="4" destOrd="0" presId="urn:microsoft.com/office/officeart/2005/8/layout/vList2"/>
    <dgm:cxn modelId="{86EC08C9-CDED-4B82-8A3D-FEA1E76300A2}" type="presParOf" srcId="{698F2D06-280E-4985-8A43-BF1DEE70C58B}" destId="{15381D00-3FAA-433A-8F2A-5E92E0BB4691}" srcOrd="5" destOrd="0" presId="urn:microsoft.com/office/officeart/2005/8/layout/vList2"/>
    <dgm:cxn modelId="{7D6D58D1-1FE3-40D5-A39F-14F1D6D1360A}" type="presParOf" srcId="{698F2D06-280E-4985-8A43-BF1DEE70C58B}" destId="{CC17F96E-2E00-4372-8139-70A6DA063ADC}" srcOrd="6" destOrd="0" presId="urn:microsoft.com/office/officeart/2005/8/layout/vList2"/>
    <dgm:cxn modelId="{7E3ACBA4-FC65-4BE3-802A-2E04F002D76A}" type="presParOf" srcId="{698F2D06-280E-4985-8A43-BF1DEE70C58B}" destId="{0E6962C9-607E-46FF-8ABC-B965FF19B8EE}" srcOrd="7" destOrd="0" presId="urn:microsoft.com/office/officeart/2005/8/layout/vList2"/>
    <dgm:cxn modelId="{F4FDEAB3-FDF2-44CF-94C7-20B06DCA264C}" type="presParOf" srcId="{698F2D06-280E-4985-8A43-BF1DEE70C58B}" destId="{3848D2E3-970C-4972-967F-9F953EC12D3D}" srcOrd="8" destOrd="0" presId="urn:microsoft.com/office/officeart/2005/8/layout/vList2"/>
    <dgm:cxn modelId="{9D86E6C5-D083-41A0-8798-8E4C1CE18F23}" type="presParOf" srcId="{698F2D06-280E-4985-8A43-BF1DEE70C58B}" destId="{EF404F79-907E-4E6B-B7AA-926B998A9879}" srcOrd="9" destOrd="0" presId="urn:microsoft.com/office/officeart/2005/8/layout/vList2"/>
    <dgm:cxn modelId="{0A818A05-D965-4197-8985-35921B00CDAE}" type="presParOf" srcId="{698F2D06-280E-4985-8A43-BF1DEE70C58B}" destId="{C18EC190-2F05-470C-8ABD-C78B2CE542C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4D7A405-034A-4AF4-9071-5B94E75C095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CFE874-9A2A-4245-97DC-D4179AA375E5}">
      <dgm:prSet/>
      <dgm:spPr/>
      <dgm:t>
        <a:bodyPr/>
        <a:lstStyle/>
        <a:p>
          <a:r>
            <a:rPr lang="en-US" b="0" i="0" baseline="0"/>
            <a:t>launch success count for all sites</a:t>
          </a:r>
          <a:endParaRPr lang="en-US"/>
        </a:p>
      </dgm:t>
    </dgm:pt>
    <dgm:pt modelId="{348084C0-78CF-4EC4-A843-C015155817E3}" type="parTrans" cxnId="{292CD179-FF87-4C49-ABE1-86C1F0783322}">
      <dgm:prSet/>
      <dgm:spPr/>
      <dgm:t>
        <a:bodyPr/>
        <a:lstStyle/>
        <a:p>
          <a:endParaRPr lang="en-US"/>
        </a:p>
      </dgm:t>
    </dgm:pt>
    <dgm:pt modelId="{0350CD48-9C56-4050-8E34-1C5ECAB60E3D}" type="sibTrans" cxnId="{292CD179-FF87-4C49-ABE1-86C1F0783322}">
      <dgm:prSet/>
      <dgm:spPr/>
      <dgm:t>
        <a:bodyPr/>
        <a:lstStyle/>
        <a:p>
          <a:endParaRPr lang="en-US"/>
        </a:p>
      </dgm:t>
    </dgm:pt>
    <dgm:pt modelId="{D1C3CB95-29AB-45E7-A33E-F59EE6DD3E59}">
      <dgm:prSet/>
      <dgm:spPr/>
      <dgm:t>
        <a:bodyPr/>
        <a:lstStyle/>
        <a:p>
          <a:r>
            <a:rPr lang="en-US"/>
            <a:t>the launch site with highest launch success ratio</a:t>
          </a:r>
        </a:p>
      </dgm:t>
    </dgm:pt>
    <dgm:pt modelId="{F7743AE4-FF2F-4B6D-81CB-EEB15ABC9399}" type="parTrans" cxnId="{61CE3400-7D3C-47EF-BB5D-EE3876F7005D}">
      <dgm:prSet/>
      <dgm:spPr/>
      <dgm:t>
        <a:bodyPr/>
        <a:lstStyle/>
        <a:p>
          <a:endParaRPr lang="en-US"/>
        </a:p>
      </dgm:t>
    </dgm:pt>
    <dgm:pt modelId="{FB05216D-1161-4812-B3C8-2F34402AEADA}" type="sibTrans" cxnId="{61CE3400-7D3C-47EF-BB5D-EE3876F7005D}">
      <dgm:prSet/>
      <dgm:spPr/>
      <dgm:t>
        <a:bodyPr/>
        <a:lstStyle/>
        <a:p>
          <a:endParaRPr lang="en-US"/>
        </a:p>
      </dgm:t>
    </dgm:pt>
    <dgm:pt modelId="{932D6EA5-7486-4CB3-BC64-3B7242677F73}">
      <dgm:prSet/>
      <dgm:spPr/>
      <dgm:t>
        <a:bodyPr/>
        <a:lstStyle/>
        <a:p>
          <a:r>
            <a:rPr lang="en-US"/>
            <a:t>Payload vs. Launch Outcome for all sites</a:t>
          </a:r>
        </a:p>
      </dgm:t>
    </dgm:pt>
    <dgm:pt modelId="{05D11D0F-E556-4B5B-9591-EA475037D1CC}" type="parTrans" cxnId="{AA319B81-D23F-493F-8F86-871DB5BB479F}">
      <dgm:prSet/>
      <dgm:spPr/>
      <dgm:t>
        <a:bodyPr/>
        <a:lstStyle/>
        <a:p>
          <a:endParaRPr lang="en-US"/>
        </a:p>
      </dgm:t>
    </dgm:pt>
    <dgm:pt modelId="{2FD74F44-A298-4217-AF5B-6A5A33C86EAF}" type="sibTrans" cxnId="{AA319B81-D23F-493F-8F86-871DB5BB479F}">
      <dgm:prSet/>
      <dgm:spPr/>
      <dgm:t>
        <a:bodyPr/>
        <a:lstStyle/>
        <a:p>
          <a:endParaRPr lang="en-US"/>
        </a:p>
      </dgm:t>
    </dgm:pt>
    <dgm:pt modelId="{49D68863-AD10-4884-9386-7CC1A7B74E23}" type="pres">
      <dgm:prSet presAssocID="{B4D7A405-034A-4AF4-9071-5B94E75C0950}" presName="linear" presStyleCnt="0">
        <dgm:presLayoutVars>
          <dgm:animLvl val="lvl"/>
          <dgm:resizeHandles val="exact"/>
        </dgm:presLayoutVars>
      </dgm:prSet>
      <dgm:spPr/>
    </dgm:pt>
    <dgm:pt modelId="{A91478BF-CBC1-4EA5-B0A2-775EAF44685A}" type="pres">
      <dgm:prSet presAssocID="{D3CFE874-9A2A-4245-97DC-D4179AA375E5}" presName="parentText" presStyleLbl="node1" presStyleIdx="0" presStyleCnt="3">
        <dgm:presLayoutVars>
          <dgm:chMax val="0"/>
          <dgm:bulletEnabled val="1"/>
        </dgm:presLayoutVars>
      </dgm:prSet>
      <dgm:spPr/>
    </dgm:pt>
    <dgm:pt modelId="{E8DE841C-557D-48B4-AFF7-231EE0D7EA07}" type="pres">
      <dgm:prSet presAssocID="{0350CD48-9C56-4050-8E34-1C5ECAB60E3D}" presName="spacer" presStyleCnt="0"/>
      <dgm:spPr/>
    </dgm:pt>
    <dgm:pt modelId="{CD0A816C-A333-44E1-BD7C-B04882356553}" type="pres">
      <dgm:prSet presAssocID="{D1C3CB95-29AB-45E7-A33E-F59EE6DD3E59}" presName="parentText" presStyleLbl="node1" presStyleIdx="1" presStyleCnt="3">
        <dgm:presLayoutVars>
          <dgm:chMax val="0"/>
          <dgm:bulletEnabled val="1"/>
        </dgm:presLayoutVars>
      </dgm:prSet>
      <dgm:spPr/>
    </dgm:pt>
    <dgm:pt modelId="{129F8DFA-19F1-48D4-9686-0105A3044A28}" type="pres">
      <dgm:prSet presAssocID="{FB05216D-1161-4812-B3C8-2F34402AEADA}" presName="spacer" presStyleCnt="0"/>
      <dgm:spPr/>
    </dgm:pt>
    <dgm:pt modelId="{C16AA9A2-26E2-4B05-B7F8-ED1EE5BF7588}" type="pres">
      <dgm:prSet presAssocID="{932D6EA5-7486-4CB3-BC64-3B7242677F73}" presName="parentText" presStyleLbl="node1" presStyleIdx="2" presStyleCnt="3">
        <dgm:presLayoutVars>
          <dgm:chMax val="0"/>
          <dgm:bulletEnabled val="1"/>
        </dgm:presLayoutVars>
      </dgm:prSet>
      <dgm:spPr/>
    </dgm:pt>
  </dgm:ptLst>
  <dgm:cxnLst>
    <dgm:cxn modelId="{61CE3400-7D3C-47EF-BB5D-EE3876F7005D}" srcId="{B4D7A405-034A-4AF4-9071-5B94E75C0950}" destId="{D1C3CB95-29AB-45E7-A33E-F59EE6DD3E59}" srcOrd="1" destOrd="0" parTransId="{F7743AE4-FF2F-4B6D-81CB-EEB15ABC9399}" sibTransId="{FB05216D-1161-4812-B3C8-2F34402AEADA}"/>
    <dgm:cxn modelId="{9F082823-F5BB-4C13-A159-834E14B9F2B4}" type="presOf" srcId="{932D6EA5-7486-4CB3-BC64-3B7242677F73}" destId="{C16AA9A2-26E2-4B05-B7F8-ED1EE5BF7588}" srcOrd="0" destOrd="0" presId="urn:microsoft.com/office/officeart/2005/8/layout/vList2"/>
    <dgm:cxn modelId="{8E4D7D2D-0519-41D4-83D4-06225B6CC8C4}" type="presOf" srcId="{B4D7A405-034A-4AF4-9071-5B94E75C0950}" destId="{49D68863-AD10-4884-9386-7CC1A7B74E23}" srcOrd="0" destOrd="0" presId="urn:microsoft.com/office/officeart/2005/8/layout/vList2"/>
    <dgm:cxn modelId="{997B304D-C342-41FD-A284-185BFD91B610}" type="presOf" srcId="{D1C3CB95-29AB-45E7-A33E-F59EE6DD3E59}" destId="{CD0A816C-A333-44E1-BD7C-B04882356553}" srcOrd="0" destOrd="0" presId="urn:microsoft.com/office/officeart/2005/8/layout/vList2"/>
    <dgm:cxn modelId="{292CD179-FF87-4C49-ABE1-86C1F0783322}" srcId="{B4D7A405-034A-4AF4-9071-5B94E75C0950}" destId="{D3CFE874-9A2A-4245-97DC-D4179AA375E5}" srcOrd="0" destOrd="0" parTransId="{348084C0-78CF-4EC4-A843-C015155817E3}" sibTransId="{0350CD48-9C56-4050-8E34-1C5ECAB60E3D}"/>
    <dgm:cxn modelId="{AA319B81-D23F-493F-8F86-871DB5BB479F}" srcId="{B4D7A405-034A-4AF4-9071-5B94E75C0950}" destId="{932D6EA5-7486-4CB3-BC64-3B7242677F73}" srcOrd="2" destOrd="0" parTransId="{05D11D0F-E556-4B5B-9591-EA475037D1CC}" sibTransId="{2FD74F44-A298-4217-AF5B-6A5A33C86EAF}"/>
    <dgm:cxn modelId="{EAD904CA-DB04-4853-A1E6-9397F0DB4ABB}" type="presOf" srcId="{D3CFE874-9A2A-4245-97DC-D4179AA375E5}" destId="{A91478BF-CBC1-4EA5-B0A2-775EAF44685A}" srcOrd="0" destOrd="0" presId="urn:microsoft.com/office/officeart/2005/8/layout/vList2"/>
    <dgm:cxn modelId="{6E604B0B-0FD3-4A89-BC49-9D09265894BE}" type="presParOf" srcId="{49D68863-AD10-4884-9386-7CC1A7B74E23}" destId="{A91478BF-CBC1-4EA5-B0A2-775EAF44685A}" srcOrd="0" destOrd="0" presId="urn:microsoft.com/office/officeart/2005/8/layout/vList2"/>
    <dgm:cxn modelId="{BA828199-FAA0-4593-ADF8-4F026560FAB6}" type="presParOf" srcId="{49D68863-AD10-4884-9386-7CC1A7B74E23}" destId="{E8DE841C-557D-48B4-AFF7-231EE0D7EA07}" srcOrd="1" destOrd="0" presId="urn:microsoft.com/office/officeart/2005/8/layout/vList2"/>
    <dgm:cxn modelId="{EF82CF4D-68D9-4A53-A5C7-ABE146D217E0}" type="presParOf" srcId="{49D68863-AD10-4884-9386-7CC1A7B74E23}" destId="{CD0A816C-A333-44E1-BD7C-B04882356553}" srcOrd="2" destOrd="0" presId="urn:microsoft.com/office/officeart/2005/8/layout/vList2"/>
    <dgm:cxn modelId="{58C113F0-5FFB-4DB3-8534-E6EB4B82DE89}" type="presParOf" srcId="{49D68863-AD10-4884-9386-7CC1A7B74E23}" destId="{129F8DFA-19F1-48D4-9686-0105A3044A28}" srcOrd="3" destOrd="0" presId="urn:microsoft.com/office/officeart/2005/8/layout/vList2"/>
    <dgm:cxn modelId="{A4663B86-29F8-49E4-9610-A9E6F841ADFE}" type="presParOf" srcId="{49D68863-AD10-4884-9386-7CC1A7B74E23}" destId="{C16AA9A2-26E2-4B05-B7F8-ED1EE5BF758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6362F76-AAC8-4E9C-92C6-3E885989C6D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FED1BFB-E866-49B7-B281-AD5F1DCB115C}">
      <dgm:prSet/>
      <dgm:spPr/>
      <dgm:t>
        <a:bodyPr/>
        <a:lstStyle/>
        <a:p>
          <a:r>
            <a:rPr lang="en-US"/>
            <a:t>Functions from the Scikit-learn library are used to create our machine learning models.</a:t>
          </a:r>
        </a:p>
      </dgm:t>
    </dgm:pt>
    <dgm:pt modelId="{E4EC566F-CC8F-46F9-B15C-B693A80501E3}" type="parTrans" cxnId="{F36B0E60-952D-403C-99B4-D0DB99D66025}">
      <dgm:prSet/>
      <dgm:spPr/>
      <dgm:t>
        <a:bodyPr/>
        <a:lstStyle/>
        <a:p>
          <a:endParaRPr lang="en-US"/>
        </a:p>
      </dgm:t>
    </dgm:pt>
    <dgm:pt modelId="{7AC34993-14A1-4274-9A8B-ACCACE3E82EB}" type="sibTrans" cxnId="{F36B0E60-952D-403C-99B4-D0DB99D66025}">
      <dgm:prSet/>
      <dgm:spPr/>
      <dgm:t>
        <a:bodyPr/>
        <a:lstStyle/>
        <a:p>
          <a:endParaRPr lang="en-US"/>
        </a:p>
      </dgm:t>
    </dgm:pt>
    <dgm:pt modelId="{853DABC4-D789-423A-B5AB-D73E0EFDA5E9}">
      <dgm:prSet/>
      <dgm:spPr/>
      <dgm:t>
        <a:bodyPr/>
        <a:lstStyle/>
        <a:p>
          <a:r>
            <a:rPr lang="en-US"/>
            <a:t>The machine learning prediction phase include the following steps:</a:t>
          </a:r>
        </a:p>
      </dgm:t>
    </dgm:pt>
    <dgm:pt modelId="{D865A60F-6F7A-414C-A6B8-E16ED57EB13A}" type="parTrans" cxnId="{31418152-DB7E-4E44-A9D7-AA9166447713}">
      <dgm:prSet/>
      <dgm:spPr/>
      <dgm:t>
        <a:bodyPr/>
        <a:lstStyle/>
        <a:p>
          <a:endParaRPr lang="en-US"/>
        </a:p>
      </dgm:t>
    </dgm:pt>
    <dgm:pt modelId="{B35D2324-B397-4995-BA45-51C93484C8A4}" type="sibTrans" cxnId="{31418152-DB7E-4E44-A9D7-AA9166447713}">
      <dgm:prSet/>
      <dgm:spPr/>
      <dgm:t>
        <a:bodyPr/>
        <a:lstStyle/>
        <a:p>
          <a:endParaRPr lang="en-US"/>
        </a:p>
      </dgm:t>
    </dgm:pt>
    <dgm:pt modelId="{FE7616B2-9335-4CA8-B7C7-00F1CB4DCA08}">
      <dgm:prSet/>
      <dgm:spPr/>
      <dgm:t>
        <a:bodyPr/>
        <a:lstStyle/>
        <a:p>
          <a:r>
            <a:rPr lang="en-US"/>
            <a:t>Standardizing the data</a:t>
          </a:r>
        </a:p>
      </dgm:t>
    </dgm:pt>
    <dgm:pt modelId="{405E2432-0C25-44F4-A450-1B46D9E11B4A}" type="parTrans" cxnId="{3C902E18-70AB-4F0A-AF57-27CBD7FA6EA9}">
      <dgm:prSet/>
      <dgm:spPr/>
      <dgm:t>
        <a:bodyPr/>
        <a:lstStyle/>
        <a:p>
          <a:endParaRPr lang="en-US"/>
        </a:p>
      </dgm:t>
    </dgm:pt>
    <dgm:pt modelId="{50C16933-1534-4F08-88EB-41088D9CB9F9}" type="sibTrans" cxnId="{3C902E18-70AB-4F0A-AF57-27CBD7FA6EA9}">
      <dgm:prSet/>
      <dgm:spPr/>
      <dgm:t>
        <a:bodyPr/>
        <a:lstStyle/>
        <a:p>
          <a:endParaRPr lang="en-US"/>
        </a:p>
      </dgm:t>
    </dgm:pt>
    <dgm:pt modelId="{C54A0902-099C-43E0-8F65-11AD6945C0F2}">
      <dgm:prSet/>
      <dgm:spPr/>
      <dgm:t>
        <a:bodyPr/>
        <a:lstStyle/>
        <a:p>
          <a:r>
            <a:rPr lang="en-US"/>
            <a:t>Splitting the data into training and test data</a:t>
          </a:r>
        </a:p>
      </dgm:t>
    </dgm:pt>
    <dgm:pt modelId="{5596FBA3-39E7-4F1F-9D22-C21A16112F7C}" type="parTrans" cxnId="{F6A501DE-5377-48EA-8248-28ECDB251CCF}">
      <dgm:prSet/>
      <dgm:spPr/>
      <dgm:t>
        <a:bodyPr/>
        <a:lstStyle/>
        <a:p>
          <a:endParaRPr lang="en-US"/>
        </a:p>
      </dgm:t>
    </dgm:pt>
    <dgm:pt modelId="{1638D27A-B855-4CEE-B742-4CFF426CDED3}" type="sibTrans" cxnId="{F6A501DE-5377-48EA-8248-28ECDB251CCF}">
      <dgm:prSet/>
      <dgm:spPr/>
      <dgm:t>
        <a:bodyPr/>
        <a:lstStyle/>
        <a:p>
          <a:endParaRPr lang="en-US"/>
        </a:p>
      </dgm:t>
    </dgm:pt>
    <dgm:pt modelId="{1FCFC068-20F5-483C-92E7-00A1B121EADA}">
      <dgm:prSet/>
      <dgm:spPr/>
      <dgm:t>
        <a:bodyPr/>
        <a:lstStyle/>
        <a:p>
          <a:r>
            <a:rPr lang="en-US"/>
            <a:t>Creating machine learning models, which include:</a:t>
          </a:r>
        </a:p>
      </dgm:t>
    </dgm:pt>
    <dgm:pt modelId="{7F6FF5F2-319C-430E-A21D-1C8F63FE17DB}" type="parTrans" cxnId="{DED2D992-A5C4-4BBD-8EBB-D939E4C7D408}">
      <dgm:prSet/>
      <dgm:spPr/>
      <dgm:t>
        <a:bodyPr/>
        <a:lstStyle/>
        <a:p>
          <a:endParaRPr lang="en-US"/>
        </a:p>
      </dgm:t>
    </dgm:pt>
    <dgm:pt modelId="{6956EB8A-B830-47C0-9159-92457F9BBAE6}" type="sibTrans" cxnId="{DED2D992-A5C4-4BBD-8EBB-D939E4C7D408}">
      <dgm:prSet/>
      <dgm:spPr/>
      <dgm:t>
        <a:bodyPr/>
        <a:lstStyle/>
        <a:p>
          <a:endParaRPr lang="en-US"/>
        </a:p>
      </dgm:t>
    </dgm:pt>
    <dgm:pt modelId="{859E0626-1E92-44B1-BC1F-A5480EFF1AF6}">
      <dgm:prSet/>
      <dgm:spPr/>
      <dgm:t>
        <a:bodyPr/>
        <a:lstStyle/>
        <a:p>
          <a:r>
            <a:rPr lang="en-US" dirty="0"/>
            <a:t>Logistic regression</a:t>
          </a:r>
        </a:p>
      </dgm:t>
    </dgm:pt>
    <dgm:pt modelId="{CC80C900-EA00-409F-A096-14678586ABE3}" type="parTrans" cxnId="{BFA46E4B-63C1-4909-9B71-F85D17F008F1}">
      <dgm:prSet/>
      <dgm:spPr/>
      <dgm:t>
        <a:bodyPr/>
        <a:lstStyle/>
        <a:p>
          <a:endParaRPr lang="en-US"/>
        </a:p>
      </dgm:t>
    </dgm:pt>
    <dgm:pt modelId="{09DA4EE2-75F9-4D72-9F86-9B30256AE248}" type="sibTrans" cxnId="{BFA46E4B-63C1-4909-9B71-F85D17F008F1}">
      <dgm:prSet/>
      <dgm:spPr/>
      <dgm:t>
        <a:bodyPr/>
        <a:lstStyle/>
        <a:p>
          <a:endParaRPr lang="en-US"/>
        </a:p>
      </dgm:t>
    </dgm:pt>
    <dgm:pt modelId="{F338BDC1-6DBB-4DC0-846A-AE5066D7A68C}">
      <dgm:prSet/>
      <dgm:spPr/>
      <dgm:t>
        <a:bodyPr/>
        <a:lstStyle/>
        <a:p>
          <a:r>
            <a:rPr lang="en-US" dirty="0"/>
            <a:t>Support vector machine (SVM)</a:t>
          </a:r>
        </a:p>
      </dgm:t>
    </dgm:pt>
    <dgm:pt modelId="{67135644-60B8-405B-871F-147E025C9ABC}" type="parTrans" cxnId="{4A40F7C8-D4C5-4773-8714-D6289D3A9830}">
      <dgm:prSet/>
      <dgm:spPr/>
      <dgm:t>
        <a:bodyPr/>
        <a:lstStyle/>
        <a:p>
          <a:endParaRPr lang="en-US"/>
        </a:p>
      </dgm:t>
    </dgm:pt>
    <dgm:pt modelId="{BA89D8A5-4DF6-4532-B911-B865E63829E3}" type="sibTrans" cxnId="{4A40F7C8-D4C5-4773-8714-D6289D3A9830}">
      <dgm:prSet/>
      <dgm:spPr/>
      <dgm:t>
        <a:bodyPr/>
        <a:lstStyle/>
        <a:p>
          <a:endParaRPr lang="en-US"/>
        </a:p>
      </dgm:t>
    </dgm:pt>
    <dgm:pt modelId="{43A78272-1046-47F8-A6FB-3A3DDD8EE038}">
      <dgm:prSet/>
      <dgm:spPr/>
      <dgm:t>
        <a:bodyPr/>
        <a:lstStyle/>
        <a:p>
          <a:r>
            <a:rPr lang="en-US" dirty="0"/>
            <a:t>Decision tree</a:t>
          </a:r>
        </a:p>
      </dgm:t>
    </dgm:pt>
    <dgm:pt modelId="{7043A583-91E0-4D7B-A8F2-2A8F9F7EEF7F}" type="parTrans" cxnId="{CE4BAC4E-DBC7-4AE0-9BCB-A8A349A3757F}">
      <dgm:prSet/>
      <dgm:spPr/>
      <dgm:t>
        <a:bodyPr/>
        <a:lstStyle/>
        <a:p>
          <a:endParaRPr lang="en-US"/>
        </a:p>
      </dgm:t>
    </dgm:pt>
    <dgm:pt modelId="{204531C7-74CE-465A-893F-2618B4EB8102}" type="sibTrans" cxnId="{CE4BAC4E-DBC7-4AE0-9BCB-A8A349A3757F}">
      <dgm:prSet/>
      <dgm:spPr/>
      <dgm:t>
        <a:bodyPr/>
        <a:lstStyle/>
        <a:p>
          <a:endParaRPr lang="en-US"/>
        </a:p>
      </dgm:t>
    </dgm:pt>
    <dgm:pt modelId="{0D5E8DC7-D812-42BA-992C-B078A7A6E3A1}">
      <dgm:prSet/>
      <dgm:spPr/>
      <dgm:t>
        <a:bodyPr/>
        <a:lstStyle/>
        <a:p>
          <a:r>
            <a:rPr lang="en-US"/>
            <a:t>K nearest neighbors (KNN)</a:t>
          </a:r>
        </a:p>
      </dgm:t>
    </dgm:pt>
    <dgm:pt modelId="{C0B430F5-52C2-4D64-9E8E-E8C22F450711}" type="parTrans" cxnId="{D852032B-C274-4556-A24B-1BDB4E07AD7F}">
      <dgm:prSet/>
      <dgm:spPr/>
      <dgm:t>
        <a:bodyPr/>
        <a:lstStyle/>
        <a:p>
          <a:endParaRPr lang="en-US"/>
        </a:p>
      </dgm:t>
    </dgm:pt>
    <dgm:pt modelId="{FD4BA1F3-FCF0-47F7-8925-07B2EB28475E}" type="sibTrans" cxnId="{D852032B-C274-4556-A24B-1BDB4E07AD7F}">
      <dgm:prSet/>
      <dgm:spPr/>
      <dgm:t>
        <a:bodyPr/>
        <a:lstStyle/>
        <a:p>
          <a:endParaRPr lang="en-US"/>
        </a:p>
      </dgm:t>
    </dgm:pt>
    <dgm:pt modelId="{1F308C34-3529-4980-BA02-D51852F01510}">
      <dgm:prSet/>
      <dgm:spPr/>
      <dgm:t>
        <a:bodyPr/>
        <a:lstStyle/>
        <a:p>
          <a:r>
            <a:rPr lang="en-US"/>
            <a:t>Fit the models on the training set </a:t>
          </a:r>
        </a:p>
      </dgm:t>
    </dgm:pt>
    <dgm:pt modelId="{BAC13BEE-5C49-49AB-B872-4296DFA84B2C}" type="parTrans" cxnId="{8438ABBC-AAEE-4721-95E3-29FEC7B0835A}">
      <dgm:prSet/>
      <dgm:spPr/>
      <dgm:t>
        <a:bodyPr/>
        <a:lstStyle/>
        <a:p>
          <a:endParaRPr lang="en-US"/>
        </a:p>
      </dgm:t>
    </dgm:pt>
    <dgm:pt modelId="{71DC2E0B-3ABF-43FF-8A21-2E404E937ED5}" type="sibTrans" cxnId="{8438ABBC-AAEE-4721-95E3-29FEC7B0835A}">
      <dgm:prSet/>
      <dgm:spPr/>
      <dgm:t>
        <a:bodyPr/>
        <a:lstStyle/>
        <a:p>
          <a:endParaRPr lang="en-US"/>
        </a:p>
      </dgm:t>
    </dgm:pt>
    <dgm:pt modelId="{AFC6A6EE-BB57-4E2F-95E6-06F11AD33032}">
      <dgm:prSet/>
      <dgm:spPr/>
      <dgm:t>
        <a:bodyPr/>
        <a:lstStyle/>
        <a:p>
          <a:r>
            <a:rPr lang="en-US"/>
            <a:t>Find the best combination of hyperparameters for each model</a:t>
          </a:r>
        </a:p>
      </dgm:t>
    </dgm:pt>
    <dgm:pt modelId="{C1837E2E-FC97-4612-96D7-FACCB07F0E9B}" type="parTrans" cxnId="{57291E0E-6A38-44C3-B09A-09C97716F7F4}">
      <dgm:prSet/>
      <dgm:spPr/>
      <dgm:t>
        <a:bodyPr/>
        <a:lstStyle/>
        <a:p>
          <a:endParaRPr lang="en-US"/>
        </a:p>
      </dgm:t>
    </dgm:pt>
    <dgm:pt modelId="{1DD85165-A000-440E-BA88-ECCA78549587}" type="sibTrans" cxnId="{57291E0E-6A38-44C3-B09A-09C97716F7F4}">
      <dgm:prSet/>
      <dgm:spPr/>
      <dgm:t>
        <a:bodyPr/>
        <a:lstStyle/>
        <a:p>
          <a:endParaRPr lang="en-US"/>
        </a:p>
      </dgm:t>
    </dgm:pt>
    <dgm:pt modelId="{3424482B-EF61-4DEF-BC0E-9F08E2E2EDB8}">
      <dgm:prSet/>
      <dgm:spPr/>
      <dgm:t>
        <a:bodyPr/>
        <a:lstStyle/>
        <a:p>
          <a:r>
            <a:rPr lang="en-US"/>
            <a:t>Evaluate the models based on their accuracy scores and confusion matrix</a:t>
          </a:r>
        </a:p>
      </dgm:t>
    </dgm:pt>
    <dgm:pt modelId="{19866F21-5B65-45A7-A4C8-2978DE9A7E8D}" type="parTrans" cxnId="{17D9E7FE-953C-4F99-9AC5-AB7B12524C27}">
      <dgm:prSet/>
      <dgm:spPr/>
      <dgm:t>
        <a:bodyPr/>
        <a:lstStyle/>
        <a:p>
          <a:endParaRPr lang="en-US"/>
        </a:p>
      </dgm:t>
    </dgm:pt>
    <dgm:pt modelId="{732040D3-517E-415F-9CEC-C796186AC0A8}" type="sibTrans" cxnId="{17D9E7FE-953C-4F99-9AC5-AB7B12524C27}">
      <dgm:prSet/>
      <dgm:spPr/>
      <dgm:t>
        <a:bodyPr/>
        <a:lstStyle/>
        <a:p>
          <a:endParaRPr lang="en-US"/>
        </a:p>
      </dgm:t>
    </dgm:pt>
    <dgm:pt modelId="{38965B49-AD44-4953-8316-D10D51F9D40A}" type="pres">
      <dgm:prSet presAssocID="{96362F76-AAC8-4E9C-92C6-3E885989C6DD}" presName="linear" presStyleCnt="0">
        <dgm:presLayoutVars>
          <dgm:animLvl val="lvl"/>
          <dgm:resizeHandles val="exact"/>
        </dgm:presLayoutVars>
      </dgm:prSet>
      <dgm:spPr/>
    </dgm:pt>
    <dgm:pt modelId="{C901DB99-FB63-46B8-A3E5-17763FC64C86}" type="pres">
      <dgm:prSet presAssocID="{BFED1BFB-E866-49B7-B281-AD5F1DCB115C}" presName="parentText" presStyleLbl="node1" presStyleIdx="0" presStyleCnt="2">
        <dgm:presLayoutVars>
          <dgm:chMax val="0"/>
          <dgm:bulletEnabled val="1"/>
        </dgm:presLayoutVars>
      </dgm:prSet>
      <dgm:spPr/>
    </dgm:pt>
    <dgm:pt modelId="{829BB0D8-7BB1-4A4B-807A-576E4DBE4195}" type="pres">
      <dgm:prSet presAssocID="{7AC34993-14A1-4274-9A8B-ACCACE3E82EB}" presName="spacer" presStyleCnt="0"/>
      <dgm:spPr/>
    </dgm:pt>
    <dgm:pt modelId="{07B4159A-0D03-4FC1-9741-8A702F5BD6E4}" type="pres">
      <dgm:prSet presAssocID="{853DABC4-D789-423A-B5AB-D73E0EFDA5E9}" presName="parentText" presStyleLbl="node1" presStyleIdx="1" presStyleCnt="2">
        <dgm:presLayoutVars>
          <dgm:chMax val="0"/>
          <dgm:bulletEnabled val="1"/>
        </dgm:presLayoutVars>
      </dgm:prSet>
      <dgm:spPr/>
    </dgm:pt>
    <dgm:pt modelId="{232F79A8-218D-4352-ACBD-23A73A95A289}" type="pres">
      <dgm:prSet presAssocID="{853DABC4-D789-423A-B5AB-D73E0EFDA5E9}" presName="childText" presStyleLbl="revTx" presStyleIdx="0" presStyleCnt="1">
        <dgm:presLayoutVars>
          <dgm:bulletEnabled val="1"/>
        </dgm:presLayoutVars>
      </dgm:prSet>
      <dgm:spPr/>
    </dgm:pt>
  </dgm:ptLst>
  <dgm:cxnLst>
    <dgm:cxn modelId="{57291E0E-6A38-44C3-B09A-09C97716F7F4}" srcId="{853DABC4-D789-423A-B5AB-D73E0EFDA5E9}" destId="{AFC6A6EE-BB57-4E2F-95E6-06F11AD33032}" srcOrd="4" destOrd="0" parTransId="{C1837E2E-FC97-4612-96D7-FACCB07F0E9B}" sibTransId="{1DD85165-A000-440E-BA88-ECCA78549587}"/>
    <dgm:cxn modelId="{3C902E18-70AB-4F0A-AF57-27CBD7FA6EA9}" srcId="{853DABC4-D789-423A-B5AB-D73E0EFDA5E9}" destId="{FE7616B2-9335-4CA8-B7C7-00F1CB4DCA08}" srcOrd="0" destOrd="0" parTransId="{405E2432-0C25-44F4-A450-1B46D9E11B4A}" sibTransId="{50C16933-1534-4F08-88EB-41088D9CB9F9}"/>
    <dgm:cxn modelId="{445EDA24-FFB0-4AF3-87F8-48EB457665F0}" type="presOf" srcId="{AFC6A6EE-BB57-4E2F-95E6-06F11AD33032}" destId="{232F79A8-218D-4352-ACBD-23A73A95A289}" srcOrd="0" destOrd="8" presId="urn:microsoft.com/office/officeart/2005/8/layout/vList2"/>
    <dgm:cxn modelId="{85AEA027-D4B8-44D4-9B4C-0307B4C4CB60}" type="presOf" srcId="{853DABC4-D789-423A-B5AB-D73E0EFDA5E9}" destId="{07B4159A-0D03-4FC1-9741-8A702F5BD6E4}" srcOrd="0" destOrd="0" presId="urn:microsoft.com/office/officeart/2005/8/layout/vList2"/>
    <dgm:cxn modelId="{D852032B-C274-4556-A24B-1BDB4E07AD7F}" srcId="{1FCFC068-20F5-483C-92E7-00A1B121EADA}" destId="{0D5E8DC7-D812-42BA-992C-B078A7A6E3A1}" srcOrd="3" destOrd="0" parTransId="{C0B430F5-52C2-4D64-9E8E-E8C22F450711}" sibTransId="{FD4BA1F3-FCF0-47F7-8925-07B2EB28475E}"/>
    <dgm:cxn modelId="{46987534-0827-4C7E-B901-C2B85A22D2AA}" type="presOf" srcId="{859E0626-1E92-44B1-BC1F-A5480EFF1AF6}" destId="{232F79A8-218D-4352-ACBD-23A73A95A289}" srcOrd="0" destOrd="3" presId="urn:microsoft.com/office/officeart/2005/8/layout/vList2"/>
    <dgm:cxn modelId="{16EC6A36-CE10-4323-A395-60C0E8BC3DD4}" type="presOf" srcId="{FE7616B2-9335-4CA8-B7C7-00F1CB4DCA08}" destId="{232F79A8-218D-4352-ACBD-23A73A95A289}" srcOrd="0" destOrd="0" presId="urn:microsoft.com/office/officeart/2005/8/layout/vList2"/>
    <dgm:cxn modelId="{F36B0E60-952D-403C-99B4-D0DB99D66025}" srcId="{96362F76-AAC8-4E9C-92C6-3E885989C6DD}" destId="{BFED1BFB-E866-49B7-B281-AD5F1DCB115C}" srcOrd="0" destOrd="0" parTransId="{E4EC566F-CC8F-46F9-B15C-B693A80501E3}" sibTransId="{7AC34993-14A1-4274-9A8B-ACCACE3E82EB}"/>
    <dgm:cxn modelId="{95203366-7213-449B-909D-E882674A5B05}" type="presOf" srcId="{BFED1BFB-E866-49B7-B281-AD5F1DCB115C}" destId="{C901DB99-FB63-46B8-A3E5-17763FC64C86}" srcOrd="0" destOrd="0" presId="urn:microsoft.com/office/officeart/2005/8/layout/vList2"/>
    <dgm:cxn modelId="{BFA46E4B-63C1-4909-9B71-F85D17F008F1}" srcId="{1FCFC068-20F5-483C-92E7-00A1B121EADA}" destId="{859E0626-1E92-44B1-BC1F-A5480EFF1AF6}" srcOrd="0" destOrd="0" parTransId="{CC80C900-EA00-409F-A096-14678586ABE3}" sibTransId="{09DA4EE2-75F9-4D72-9F86-9B30256AE248}"/>
    <dgm:cxn modelId="{D26E814E-C4BC-4F18-97A2-C162FB58FED2}" type="presOf" srcId="{1F308C34-3529-4980-BA02-D51852F01510}" destId="{232F79A8-218D-4352-ACBD-23A73A95A289}" srcOrd="0" destOrd="7" presId="urn:microsoft.com/office/officeart/2005/8/layout/vList2"/>
    <dgm:cxn modelId="{CE4BAC4E-DBC7-4AE0-9BCB-A8A349A3757F}" srcId="{1FCFC068-20F5-483C-92E7-00A1B121EADA}" destId="{43A78272-1046-47F8-A6FB-3A3DDD8EE038}" srcOrd="2" destOrd="0" parTransId="{7043A583-91E0-4D7B-A8F2-2A8F9F7EEF7F}" sibTransId="{204531C7-74CE-465A-893F-2618B4EB8102}"/>
    <dgm:cxn modelId="{31418152-DB7E-4E44-A9D7-AA9166447713}" srcId="{96362F76-AAC8-4E9C-92C6-3E885989C6DD}" destId="{853DABC4-D789-423A-B5AB-D73E0EFDA5E9}" srcOrd="1" destOrd="0" parTransId="{D865A60F-6F7A-414C-A6B8-E16ED57EB13A}" sibTransId="{B35D2324-B397-4995-BA45-51C93484C8A4}"/>
    <dgm:cxn modelId="{0F46805A-D6AB-4298-8D98-946B5B653615}" type="presOf" srcId="{43A78272-1046-47F8-A6FB-3A3DDD8EE038}" destId="{232F79A8-218D-4352-ACBD-23A73A95A289}" srcOrd="0" destOrd="5" presId="urn:microsoft.com/office/officeart/2005/8/layout/vList2"/>
    <dgm:cxn modelId="{5E4B9C91-0EA5-4F91-A1E9-920DB7046E36}" type="presOf" srcId="{C54A0902-099C-43E0-8F65-11AD6945C0F2}" destId="{232F79A8-218D-4352-ACBD-23A73A95A289}" srcOrd="0" destOrd="1" presId="urn:microsoft.com/office/officeart/2005/8/layout/vList2"/>
    <dgm:cxn modelId="{DED2D992-A5C4-4BBD-8EBB-D939E4C7D408}" srcId="{853DABC4-D789-423A-B5AB-D73E0EFDA5E9}" destId="{1FCFC068-20F5-483C-92E7-00A1B121EADA}" srcOrd="2" destOrd="0" parTransId="{7F6FF5F2-319C-430E-A21D-1C8F63FE17DB}" sibTransId="{6956EB8A-B830-47C0-9159-92457F9BBAE6}"/>
    <dgm:cxn modelId="{13BDB4A2-E323-40ED-A8E1-1B80D91AA02F}" type="presOf" srcId="{F338BDC1-6DBB-4DC0-846A-AE5066D7A68C}" destId="{232F79A8-218D-4352-ACBD-23A73A95A289}" srcOrd="0" destOrd="4" presId="urn:microsoft.com/office/officeart/2005/8/layout/vList2"/>
    <dgm:cxn modelId="{01D3B5B7-6F17-4A65-AA8E-E1205F228FD4}" type="presOf" srcId="{96362F76-AAC8-4E9C-92C6-3E885989C6DD}" destId="{38965B49-AD44-4953-8316-D10D51F9D40A}" srcOrd="0" destOrd="0" presId="urn:microsoft.com/office/officeart/2005/8/layout/vList2"/>
    <dgm:cxn modelId="{8438ABBC-AAEE-4721-95E3-29FEC7B0835A}" srcId="{853DABC4-D789-423A-B5AB-D73E0EFDA5E9}" destId="{1F308C34-3529-4980-BA02-D51852F01510}" srcOrd="3" destOrd="0" parTransId="{BAC13BEE-5C49-49AB-B872-4296DFA84B2C}" sibTransId="{71DC2E0B-3ABF-43FF-8A21-2E404E937ED5}"/>
    <dgm:cxn modelId="{4A40F7C8-D4C5-4773-8714-D6289D3A9830}" srcId="{1FCFC068-20F5-483C-92E7-00A1B121EADA}" destId="{F338BDC1-6DBB-4DC0-846A-AE5066D7A68C}" srcOrd="1" destOrd="0" parTransId="{67135644-60B8-405B-871F-147E025C9ABC}" sibTransId="{BA89D8A5-4DF6-4532-B911-B865E63829E3}"/>
    <dgm:cxn modelId="{224065C9-F092-4F0A-915C-B3B9FDEB1C89}" type="presOf" srcId="{0D5E8DC7-D812-42BA-992C-B078A7A6E3A1}" destId="{232F79A8-218D-4352-ACBD-23A73A95A289}" srcOrd="0" destOrd="6" presId="urn:microsoft.com/office/officeart/2005/8/layout/vList2"/>
    <dgm:cxn modelId="{F6A501DE-5377-48EA-8248-28ECDB251CCF}" srcId="{853DABC4-D789-423A-B5AB-D73E0EFDA5E9}" destId="{C54A0902-099C-43E0-8F65-11AD6945C0F2}" srcOrd="1" destOrd="0" parTransId="{5596FBA3-39E7-4F1F-9D22-C21A16112F7C}" sibTransId="{1638D27A-B855-4CEE-B742-4CFF426CDED3}"/>
    <dgm:cxn modelId="{266AD1DF-C5E9-4C28-BD74-BEE2C28AE958}" type="presOf" srcId="{1FCFC068-20F5-483C-92E7-00A1B121EADA}" destId="{232F79A8-218D-4352-ACBD-23A73A95A289}" srcOrd="0" destOrd="2" presId="urn:microsoft.com/office/officeart/2005/8/layout/vList2"/>
    <dgm:cxn modelId="{13934BEC-64A7-4824-AF87-680862C6CEE6}" type="presOf" srcId="{3424482B-EF61-4DEF-BC0E-9F08E2E2EDB8}" destId="{232F79A8-218D-4352-ACBD-23A73A95A289}" srcOrd="0" destOrd="9" presId="urn:microsoft.com/office/officeart/2005/8/layout/vList2"/>
    <dgm:cxn modelId="{17D9E7FE-953C-4F99-9AC5-AB7B12524C27}" srcId="{853DABC4-D789-423A-B5AB-D73E0EFDA5E9}" destId="{3424482B-EF61-4DEF-BC0E-9F08E2E2EDB8}" srcOrd="5" destOrd="0" parTransId="{19866F21-5B65-45A7-A4C8-2978DE9A7E8D}" sibTransId="{732040D3-517E-415F-9CEC-C796186AC0A8}"/>
    <dgm:cxn modelId="{B53B3D8E-CA90-42B8-B554-2B6CFD853CE1}" type="presParOf" srcId="{38965B49-AD44-4953-8316-D10D51F9D40A}" destId="{C901DB99-FB63-46B8-A3E5-17763FC64C86}" srcOrd="0" destOrd="0" presId="urn:microsoft.com/office/officeart/2005/8/layout/vList2"/>
    <dgm:cxn modelId="{0E9F1DDC-C98D-44CE-B6CD-D201BEBFAAB7}" type="presParOf" srcId="{38965B49-AD44-4953-8316-D10D51F9D40A}" destId="{829BB0D8-7BB1-4A4B-807A-576E4DBE4195}" srcOrd="1" destOrd="0" presId="urn:microsoft.com/office/officeart/2005/8/layout/vList2"/>
    <dgm:cxn modelId="{4EB38408-5CC4-4BBE-A3E5-D3D34DDFD1DF}" type="presParOf" srcId="{38965B49-AD44-4953-8316-D10D51F9D40A}" destId="{07B4159A-0D03-4FC1-9741-8A702F5BD6E4}" srcOrd="2" destOrd="0" presId="urn:microsoft.com/office/officeart/2005/8/layout/vList2"/>
    <dgm:cxn modelId="{70625E01-F417-4875-8DCB-3D7C5EB60990}" type="presParOf" srcId="{38965B49-AD44-4953-8316-D10D51F9D40A}" destId="{232F79A8-218D-4352-ACBD-23A73A95A28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3F664E7-F47C-40BC-9446-7958E317CA5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443B58B-ABF6-4DD5-A116-EFA4F24AD214}">
      <dgm:prSet/>
      <dgm:spPr/>
      <dgm:t>
        <a:bodyPr/>
        <a:lstStyle/>
        <a:p>
          <a:r>
            <a:rPr lang="en-US"/>
            <a:t>The results are split into 5 sections:</a:t>
          </a:r>
        </a:p>
      </dgm:t>
    </dgm:pt>
    <dgm:pt modelId="{0FACD505-0E65-4C67-8B95-6530BAB9C150}" type="parTrans" cxnId="{4135D75B-C8B2-4491-B02D-2E105B0914EB}">
      <dgm:prSet/>
      <dgm:spPr/>
      <dgm:t>
        <a:bodyPr/>
        <a:lstStyle/>
        <a:p>
          <a:endParaRPr lang="en-US"/>
        </a:p>
      </dgm:t>
    </dgm:pt>
    <dgm:pt modelId="{99E065AD-DAF0-4C67-B817-711F9A68D510}" type="sibTrans" cxnId="{4135D75B-C8B2-4491-B02D-2E105B0914EB}">
      <dgm:prSet/>
      <dgm:spPr/>
      <dgm:t>
        <a:bodyPr/>
        <a:lstStyle/>
        <a:p>
          <a:endParaRPr lang="en-US"/>
        </a:p>
      </dgm:t>
    </dgm:pt>
    <dgm:pt modelId="{27A724D0-AE03-4189-BC61-4DBF19BAAAC0}">
      <dgm:prSet/>
      <dgm:spPr/>
      <dgm:t>
        <a:bodyPr/>
        <a:lstStyle/>
        <a:p>
          <a:r>
            <a:rPr lang="en-US" dirty="0"/>
            <a:t>SQL (EDA with SQL)</a:t>
          </a:r>
        </a:p>
      </dgm:t>
    </dgm:pt>
    <dgm:pt modelId="{5A1ED8A0-4C5D-4181-B3FF-ABE122E9590A}" type="parTrans" cxnId="{935E688F-25F0-4D4D-A9EF-6FCB28195135}">
      <dgm:prSet/>
      <dgm:spPr/>
      <dgm:t>
        <a:bodyPr/>
        <a:lstStyle/>
        <a:p>
          <a:endParaRPr lang="en-US"/>
        </a:p>
      </dgm:t>
    </dgm:pt>
    <dgm:pt modelId="{5B85291B-9552-48CF-87C6-E2C0A92E976D}" type="sibTrans" cxnId="{935E688F-25F0-4D4D-A9EF-6FCB28195135}">
      <dgm:prSet/>
      <dgm:spPr/>
      <dgm:t>
        <a:bodyPr/>
        <a:lstStyle/>
        <a:p>
          <a:endParaRPr lang="en-US"/>
        </a:p>
      </dgm:t>
    </dgm:pt>
    <dgm:pt modelId="{66110477-698E-4998-984A-DEA99DFA119C}">
      <dgm:prSet/>
      <dgm:spPr/>
      <dgm:t>
        <a:bodyPr/>
        <a:lstStyle/>
        <a:p>
          <a:r>
            <a:rPr lang="en-US" dirty="0"/>
            <a:t>Matplotlib and Seaborn (EDA with Visualization)</a:t>
          </a:r>
        </a:p>
      </dgm:t>
    </dgm:pt>
    <dgm:pt modelId="{C90F87C1-E732-4D18-B638-812013426066}" type="parTrans" cxnId="{CAFDD825-B2D2-40C2-B329-DA91E7384C41}">
      <dgm:prSet/>
      <dgm:spPr/>
      <dgm:t>
        <a:bodyPr/>
        <a:lstStyle/>
        <a:p>
          <a:endParaRPr lang="en-US"/>
        </a:p>
      </dgm:t>
    </dgm:pt>
    <dgm:pt modelId="{A9D71757-DB84-4304-94AD-7CFB736DFEC1}" type="sibTrans" cxnId="{CAFDD825-B2D2-40C2-B329-DA91E7384C41}">
      <dgm:prSet/>
      <dgm:spPr/>
      <dgm:t>
        <a:bodyPr/>
        <a:lstStyle/>
        <a:p>
          <a:endParaRPr lang="en-US"/>
        </a:p>
      </dgm:t>
    </dgm:pt>
    <dgm:pt modelId="{16DC4388-942E-477E-A96C-7EFA944243F7}">
      <dgm:prSet/>
      <dgm:spPr/>
      <dgm:t>
        <a:bodyPr/>
        <a:lstStyle/>
        <a:p>
          <a:r>
            <a:rPr lang="en-US"/>
            <a:t>Folium</a:t>
          </a:r>
        </a:p>
      </dgm:t>
    </dgm:pt>
    <dgm:pt modelId="{1351A604-DE54-4384-8052-6AC8C5623B28}" type="parTrans" cxnId="{2C45F34F-71CD-4F32-B694-D8CFE4FEB52B}">
      <dgm:prSet/>
      <dgm:spPr/>
      <dgm:t>
        <a:bodyPr/>
        <a:lstStyle/>
        <a:p>
          <a:endParaRPr lang="en-US"/>
        </a:p>
      </dgm:t>
    </dgm:pt>
    <dgm:pt modelId="{95E28B19-E479-495D-8990-894D9FA0BA4A}" type="sibTrans" cxnId="{2C45F34F-71CD-4F32-B694-D8CFE4FEB52B}">
      <dgm:prSet/>
      <dgm:spPr/>
      <dgm:t>
        <a:bodyPr/>
        <a:lstStyle/>
        <a:p>
          <a:endParaRPr lang="en-US"/>
        </a:p>
      </dgm:t>
    </dgm:pt>
    <dgm:pt modelId="{CAB491E2-A8E6-4F0E-B143-B53DD52C2E7F}">
      <dgm:prSet/>
      <dgm:spPr/>
      <dgm:t>
        <a:bodyPr/>
        <a:lstStyle/>
        <a:p>
          <a:r>
            <a:rPr lang="en-US"/>
            <a:t>Dash</a:t>
          </a:r>
        </a:p>
      </dgm:t>
    </dgm:pt>
    <dgm:pt modelId="{C4107B10-D6C5-41F8-B105-EF0D3537BF95}" type="parTrans" cxnId="{62CF083B-137C-4791-B36A-0D90291C8710}">
      <dgm:prSet/>
      <dgm:spPr/>
      <dgm:t>
        <a:bodyPr/>
        <a:lstStyle/>
        <a:p>
          <a:endParaRPr lang="en-US"/>
        </a:p>
      </dgm:t>
    </dgm:pt>
    <dgm:pt modelId="{C8BC0012-0305-456A-B70D-FF062DBB013D}" type="sibTrans" cxnId="{62CF083B-137C-4791-B36A-0D90291C8710}">
      <dgm:prSet/>
      <dgm:spPr/>
      <dgm:t>
        <a:bodyPr/>
        <a:lstStyle/>
        <a:p>
          <a:endParaRPr lang="en-US"/>
        </a:p>
      </dgm:t>
    </dgm:pt>
    <dgm:pt modelId="{44805A80-DF9D-4EE1-A89A-5B4FE330307A}">
      <dgm:prSet/>
      <dgm:spPr/>
      <dgm:t>
        <a:bodyPr/>
        <a:lstStyle/>
        <a:p>
          <a:r>
            <a:rPr lang="en-US"/>
            <a:t>Predictive Analysis </a:t>
          </a:r>
        </a:p>
      </dgm:t>
    </dgm:pt>
    <dgm:pt modelId="{3A51561E-FC62-4FE6-A969-6AE3D74F0DE4}" type="parTrans" cxnId="{EA1BF453-E38D-42EE-8121-58E366057074}">
      <dgm:prSet/>
      <dgm:spPr/>
      <dgm:t>
        <a:bodyPr/>
        <a:lstStyle/>
        <a:p>
          <a:endParaRPr lang="en-US"/>
        </a:p>
      </dgm:t>
    </dgm:pt>
    <dgm:pt modelId="{C85EC7C4-B276-4EA8-B9A5-8D1AE5306134}" type="sibTrans" cxnId="{EA1BF453-E38D-42EE-8121-58E366057074}">
      <dgm:prSet/>
      <dgm:spPr/>
      <dgm:t>
        <a:bodyPr/>
        <a:lstStyle/>
        <a:p>
          <a:endParaRPr lang="en-US"/>
        </a:p>
      </dgm:t>
    </dgm:pt>
    <dgm:pt modelId="{F4214575-637C-4B0E-86EF-1ECFBD40A791}">
      <dgm:prSet/>
      <dgm:spPr/>
      <dgm:t>
        <a:bodyPr/>
        <a:lstStyle/>
        <a:p>
          <a:r>
            <a:rPr lang="en-US"/>
            <a:t>In all the graphs that follow, class 0 represents a failed launch outcome while class 1 represents a successful launch outcome.</a:t>
          </a:r>
        </a:p>
      </dgm:t>
    </dgm:pt>
    <dgm:pt modelId="{92764A45-B444-41EF-8913-419D34C7D3E2}" type="parTrans" cxnId="{EAEB106C-7088-4B62-8B1A-7B8F2BF4BF9D}">
      <dgm:prSet/>
      <dgm:spPr/>
      <dgm:t>
        <a:bodyPr/>
        <a:lstStyle/>
        <a:p>
          <a:endParaRPr lang="en-US"/>
        </a:p>
      </dgm:t>
    </dgm:pt>
    <dgm:pt modelId="{076B55B5-2CE4-4AEC-9D79-9A6465B119FB}" type="sibTrans" cxnId="{EAEB106C-7088-4B62-8B1A-7B8F2BF4BF9D}">
      <dgm:prSet/>
      <dgm:spPr/>
      <dgm:t>
        <a:bodyPr/>
        <a:lstStyle/>
        <a:p>
          <a:endParaRPr lang="en-US"/>
        </a:p>
      </dgm:t>
    </dgm:pt>
    <dgm:pt modelId="{17343338-7AC0-4921-8CD4-0916D39A5755}" type="pres">
      <dgm:prSet presAssocID="{43F664E7-F47C-40BC-9446-7958E317CA52}" presName="linear" presStyleCnt="0">
        <dgm:presLayoutVars>
          <dgm:animLvl val="lvl"/>
          <dgm:resizeHandles val="exact"/>
        </dgm:presLayoutVars>
      </dgm:prSet>
      <dgm:spPr/>
    </dgm:pt>
    <dgm:pt modelId="{DB667E90-B53F-40AA-AFAE-CAFFAB7F9327}" type="pres">
      <dgm:prSet presAssocID="{0443B58B-ABF6-4DD5-A116-EFA4F24AD214}" presName="parentText" presStyleLbl="node1" presStyleIdx="0" presStyleCnt="2" custLinFactNeighborX="0" custLinFactNeighborY="-666">
        <dgm:presLayoutVars>
          <dgm:chMax val="0"/>
          <dgm:bulletEnabled val="1"/>
        </dgm:presLayoutVars>
      </dgm:prSet>
      <dgm:spPr/>
    </dgm:pt>
    <dgm:pt modelId="{35F7FCEA-9C95-4825-8870-158AB5DB4162}" type="pres">
      <dgm:prSet presAssocID="{0443B58B-ABF6-4DD5-A116-EFA4F24AD214}" presName="childText" presStyleLbl="revTx" presStyleIdx="0" presStyleCnt="1">
        <dgm:presLayoutVars>
          <dgm:bulletEnabled val="1"/>
        </dgm:presLayoutVars>
      </dgm:prSet>
      <dgm:spPr/>
    </dgm:pt>
    <dgm:pt modelId="{D1552A17-EB56-4AE5-BFC5-735D2AACAE6E}" type="pres">
      <dgm:prSet presAssocID="{F4214575-637C-4B0E-86EF-1ECFBD40A791}" presName="parentText" presStyleLbl="node1" presStyleIdx="1" presStyleCnt="2">
        <dgm:presLayoutVars>
          <dgm:chMax val="0"/>
          <dgm:bulletEnabled val="1"/>
        </dgm:presLayoutVars>
      </dgm:prSet>
      <dgm:spPr/>
    </dgm:pt>
  </dgm:ptLst>
  <dgm:cxnLst>
    <dgm:cxn modelId="{A4E95205-2699-4AD6-BB89-4BBCFDE93F51}" type="presOf" srcId="{16DC4388-942E-477E-A96C-7EFA944243F7}" destId="{35F7FCEA-9C95-4825-8870-158AB5DB4162}" srcOrd="0" destOrd="2" presId="urn:microsoft.com/office/officeart/2005/8/layout/vList2"/>
    <dgm:cxn modelId="{CAFDD825-B2D2-40C2-B329-DA91E7384C41}" srcId="{0443B58B-ABF6-4DD5-A116-EFA4F24AD214}" destId="{66110477-698E-4998-984A-DEA99DFA119C}" srcOrd="1" destOrd="0" parTransId="{C90F87C1-E732-4D18-B638-812013426066}" sibTransId="{A9D71757-DB84-4304-94AD-7CFB736DFEC1}"/>
    <dgm:cxn modelId="{836CA733-D060-4C92-89B8-D27364D24D52}" type="presOf" srcId="{CAB491E2-A8E6-4F0E-B143-B53DD52C2E7F}" destId="{35F7FCEA-9C95-4825-8870-158AB5DB4162}" srcOrd="0" destOrd="3" presId="urn:microsoft.com/office/officeart/2005/8/layout/vList2"/>
    <dgm:cxn modelId="{62CF083B-137C-4791-B36A-0D90291C8710}" srcId="{0443B58B-ABF6-4DD5-A116-EFA4F24AD214}" destId="{CAB491E2-A8E6-4F0E-B143-B53DD52C2E7F}" srcOrd="3" destOrd="0" parTransId="{C4107B10-D6C5-41F8-B105-EF0D3537BF95}" sibTransId="{C8BC0012-0305-456A-B70D-FF062DBB013D}"/>
    <dgm:cxn modelId="{4135D75B-C8B2-4491-B02D-2E105B0914EB}" srcId="{43F664E7-F47C-40BC-9446-7958E317CA52}" destId="{0443B58B-ABF6-4DD5-A116-EFA4F24AD214}" srcOrd="0" destOrd="0" parTransId="{0FACD505-0E65-4C67-8B95-6530BAB9C150}" sibTransId="{99E065AD-DAF0-4C67-B817-711F9A68D510}"/>
    <dgm:cxn modelId="{EAEB106C-7088-4B62-8B1A-7B8F2BF4BF9D}" srcId="{43F664E7-F47C-40BC-9446-7958E317CA52}" destId="{F4214575-637C-4B0E-86EF-1ECFBD40A791}" srcOrd="1" destOrd="0" parTransId="{92764A45-B444-41EF-8913-419D34C7D3E2}" sibTransId="{076B55B5-2CE4-4AEC-9D79-9A6465B119FB}"/>
    <dgm:cxn modelId="{2C45F34F-71CD-4F32-B694-D8CFE4FEB52B}" srcId="{0443B58B-ABF6-4DD5-A116-EFA4F24AD214}" destId="{16DC4388-942E-477E-A96C-7EFA944243F7}" srcOrd="2" destOrd="0" parTransId="{1351A604-DE54-4384-8052-6AC8C5623B28}" sibTransId="{95E28B19-E479-495D-8990-894D9FA0BA4A}"/>
    <dgm:cxn modelId="{EA1BF453-E38D-42EE-8121-58E366057074}" srcId="{0443B58B-ABF6-4DD5-A116-EFA4F24AD214}" destId="{44805A80-DF9D-4EE1-A89A-5B4FE330307A}" srcOrd="4" destOrd="0" parTransId="{3A51561E-FC62-4FE6-A969-6AE3D74F0DE4}" sibTransId="{C85EC7C4-B276-4EA8-B9A5-8D1AE5306134}"/>
    <dgm:cxn modelId="{5A374487-E980-4A7A-AAE5-4044C7C1553D}" type="presOf" srcId="{44805A80-DF9D-4EE1-A89A-5B4FE330307A}" destId="{35F7FCEA-9C95-4825-8870-158AB5DB4162}" srcOrd="0" destOrd="4" presId="urn:microsoft.com/office/officeart/2005/8/layout/vList2"/>
    <dgm:cxn modelId="{935E688F-25F0-4D4D-A9EF-6FCB28195135}" srcId="{0443B58B-ABF6-4DD5-A116-EFA4F24AD214}" destId="{27A724D0-AE03-4189-BC61-4DBF19BAAAC0}" srcOrd="0" destOrd="0" parTransId="{5A1ED8A0-4C5D-4181-B3FF-ABE122E9590A}" sibTransId="{5B85291B-9552-48CF-87C6-E2C0A92E976D}"/>
    <dgm:cxn modelId="{41832CB5-ACDA-4777-B64F-037ACDE8AE6C}" type="presOf" srcId="{0443B58B-ABF6-4DD5-A116-EFA4F24AD214}" destId="{DB667E90-B53F-40AA-AFAE-CAFFAB7F9327}" srcOrd="0" destOrd="0" presId="urn:microsoft.com/office/officeart/2005/8/layout/vList2"/>
    <dgm:cxn modelId="{38ABB6CE-48AB-4035-A655-8A870C715BC0}" type="presOf" srcId="{43F664E7-F47C-40BC-9446-7958E317CA52}" destId="{17343338-7AC0-4921-8CD4-0916D39A5755}" srcOrd="0" destOrd="0" presId="urn:microsoft.com/office/officeart/2005/8/layout/vList2"/>
    <dgm:cxn modelId="{C2979CED-1A0E-4914-A180-91B5B6B1BF6A}" type="presOf" srcId="{F4214575-637C-4B0E-86EF-1ECFBD40A791}" destId="{D1552A17-EB56-4AE5-BFC5-735D2AACAE6E}" srcOrd="0" destOrd="0" presId="urn:microsoft.com/office/officeart/2005/8/layout/vList2"/>
    <dgm:cxn modelId="{3BD850F1-9721-405C-9AA5-32C11B27F862}" type="presOf" srcId="{27A724D0-AE03-4189-BC61-4DBF19BAAAC0}" destId="{35F7FCEA-9C95-4825-8870-158AB5DB4162}" srcOrd="0" destOrd="0" presId="urn:microsoft.com/office/officeart/2005/8/layout/vList2"/>
    <dgm:cxn modelId="{E7F4D4F5-658B-4EB0-A404-6F1283C6EA5A}" type="presOf" srcId="{66110477-698E-4998-984A-DEA99DFA119C}" destId="{35F7FCEA-9C95-4825-8870-158AB5DB4162}" srcOrd="0" destOrd="1" presId="urn:microsoft.com/office/officeart/2005/8/layout/vList2"/>
    <dgm:cxn modelId="{5BF678BC-8650-4905-B997-70FAB694B674}" type="presParOf" srcId="{17343338-7AC0-4921-8CD4-0916D39A5755}" destId="{DB667E90-B53F-40AA-AFAE-CAFFAB7F9327}" srcOrd="0" destOrd="0" presId="urn:microsoft.com/office/officeart/2005/8/layout/vList2"/>
    <dgm:cxn modelId="{8BFA8728-CFAE-4826-BD20-DB2B2F2119B2}" type="presParOf" srcId="{17343338-7AC0-4921-8CD4-0916D39A5755}" destId="{35F7FCEA-9C95-4825-8870-158AB5DB4162}" srcOrd="1" destOrd="0" presId="urn:microsoft.com/office/officeart/2005/8/layout/vList2"/>
    <dgm:cxn modelId="{220601F6-79BF-4DF4-AE62-CF36CE3860AF}" type="presParOf" srcId="{17343338-7AC0-4921-8CD4-0916D39A5755}" destId="{D1552A17-EB56-4AE5-BFC5-735D2AACAE6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C914812-0A78-4400-9AA2-719290021B9D}"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5A42E7BE-92B2-4C47-8BBE-70EA92000303}">
      <dgm:prSet/>
      <dgm:spPr/>
      <dgm:t>
        <a:bodyPr/>
        <a:lstStyle/>
        <a:p>
          <a:r>
            <a:rPr lang="en-US" dirty="0"/>
            <a:t>Putting the results of all 4 models' side by side, we can see that they all share the same accuracy score and confusion matrix when tested on the test set. </a:t>
          </a:r>
        </a:p>
      </dgm:t>
    </dgm:pt>
    <dgm:pt modelId="{EA077609-D107-4EFF-89A9-38C45E263D3E}" type="parTrans" cxnId="{D5C1599E-E400-4E99-B216-0576EF57E898}">
      <dgm:prSet/>
      <dgm:spPr/>
      <dgm:t>
        <a:bodyPr/>
        <a:lstStyle/>
        <a:p>
          <a:endParaRPr lang="en-US"/>
        </a:p>
      </dgm:t>
    </dgm:pt>
    <dgm:pt modelId="{F627D066-0303-43D3-9EB5-86EE2FC79CBF}" type="sibTrans" cxnId="{D5C1599E-E400-4E99-B216-0576EF57E898}">
      <dgm:prSet/>
      <dgm:spPr/>
      <dgm:t>
        <a:bodyPr/>
        <a:lstStyle/>
        <a:p>
          <a:endParaRPr lang="en-US"/>
        </a:p>
      </dgm:t>
    </dgm:pt>
    <dgm:pt modelId="{00565120-E9E1-4C5F-8BE6-54899EEE6D66}">
      <dgm:prSet/>
      <dgm:spPr/>
      <dgm:t>
        <a:bodyPr/>
        <a:lstStyle/>
        <a:p>
          <a:r>
            <a:rPr lang="en-US" dirty="0"/>
            <a:t>Therefore, their GridSearchCV best scores are used to rank them instead. </a:t>
          </a:r>
        </a:p>
      </dgm:t>
    </dgm:pt>
    <dgm:pt modelId="{B086F946-F6C8-4581-A474-F5D7EE35B0CA}" type="parTrans" cxnId="{557FDC35-3245-4490-A882-798ED85EF76E}">
      <dgm:prSet/>
      <dgm:spPr/>
      <dgm:t>
        <a:bodyPr/>
        <a:lstStyle/>
        <a:p>
          <a:endParaRPr lang="en-US"/>
        </a:p>
      </dgm:t>
    </dgm:pt>
    <dgm:pt modelId="{54422F0D-24DD-4B24-8E61-F0F6C6B849B3}" type="sibTrans" cxnId="{557FDC35-3245-4490-A882-798ED85EF76E}">
      <dgm:prSet/>
      <dgm:spPr/>
      <dgm:t>
        <a:bodyPr/>
        <a:lstStyle/>
        <a:p>
          <a:endParaRPr lang="en-US"/>
        </a:p>
      </dgm:t>
    </dgm:pt>
    <dgm:pt modelId="{FBA4EC5D-CF0D-4D38-993B-69EA71D112C5}">
      <dgm:prSet/>
      <dgm:spPr/>
      <dgm:t>
        <a:bodyPr/>
        <a:lstStyle/>
        <a:p>
          <a:r>
            <a:rPr lang="en-US" dirty="0"/>
            <a:t>Based on the GridSearchCV best scores, the models are ranked in the following order with the first being the best and the last one being the worst:</a:t>
          </a:r>
        </a:p>
      </dgm:t>
    </dgm:pt>
    <dgm:pt modelId="{DE1B85DB-011C-4636-86F1-FE8855A77B59}" type="parTrans" cxnId="{A3154942-5150-4245-B422-561B4DF3C5B1}">
      <dgm:prSet/>
      <dgm:spPr/>
      <dgm:t>
        <a:bodyPr/>
        <a:lstStyle/>
        <a:p>
          <a:endParaRPr lang="en-US"/>
        </a:p>
      </dgm:t>
    </dgm:pt>
    <dgm:pt modelId="{80D2A8F1-C1E6-4ED2-BDBC-F2638313629F}" type="sibTrans" cxnId="{A3154942-5150-4245-B422-561B4DF3C5B1}">
      <dgm:prSet/>
      <dgm:spPr/>
      <dgm:t>
        <a:bodyPr/>
        <a:lstStyle/>
        <a:p>
          <a:endParaRPr lang="en-US"/>
        </a:p>
      </dgm:t>
    </dgm:pt>
    <dgm:pt modelId="{FFCE25C2-C38E-4ACF-9757-55A52E023071}">
      <dgm:prSet/>
      <dgm:spPr/>
      <dgm:t>
        <a:bodyPr/>
        <a:lstStyle/>
        <a:p>
          <a:r>
            <a:rPr lang="en-US" dirty="0"/>
            <a:t>Decision tree (GridSearchCV best score: 0.8892857142857142) </a:t>
          </a:r>
        </a:p>
      </dgm:t>
    </dgm:pt>
    <dgm:pt modelId="{3CF287CB-D287-44F9-B671-F0DE14C0DDAA}" type="parTrans" cxnId="{6C8E8479-F062-40C4-806E-F5C8CAE65CA6}">
      <dgm:prSet/>
      <dgm:spPr/>
      <dgm:t>
        <a:bodyPr/>
        <a:lstStyle/>
        <a:p>
          <a:endParaRPr lang="en-US"/>
        </a:p>
      </dgm:t>
    </dgm:pt>
    <dgm:pt modelId="{194DAD3D-8BDB-428F-AD02-BC38D0C86DFC}" type="sibTrans" cxnId="{6C8E8479-F062-40C4-806E-F5C8CAE65CA6}">
      <dgm:prSet/>
      <dgm:spPr/>
      <dgm:t>
        <a:bodyPr/>
        <a:lstStyle/>
        <a:p>
          <a:endParaRPr lang="en-US"/>
        </a:p>
      </dgm:t>
    </dgm:pt>
    <dgm:pt modelId="{77CC7B88-288E-4EE6-BD0F-6558BD54728C}">
      <dgm:prSet/>
      <dgm:spPr/>
      <dgm:t>
        <a:bodyPr/>
        <a:lstStyle/>
        <a:p>
          <a:r>
            <a:rPr lang="en-US" dirty="0"/>
            <a:t>K nearest neighbors, KNN (GridSearchCV best score: 0.8482142857142858)</a:t>
          </a:r>
        </a:p>
      </dgm:t>
    </dgm:pt>
    <dgm:pt modelId="{AB4958B6-8F3D-46F3-8012-45081789FCDB}" type="parTrans" cxnId="{F6194D20-F0FF-4511-BC07-C70E928E6B9E}">
      <dgm:prSet/>
      <dgm:spPr/>
      <dgm:t>
        <a:bodyPr/>
        <a:lstStyle/>
        <a:p>
          <a:endParaRPr lang="en-US"/>
        </a:p>
      </dgm:t>
    </dgm:pt>
    <dgm:pt modelId="{AD577947-ECB6-4C7A-8976-704F277A5AEE}" type="sibTrans" cxnId="{F6194D20-F0FF-4511-BC07-C70E928E6B9E}">
      <dgm:prSet/>
      <dgm:spPr/>
      <dgm:t>
        <a:bodyPr/>
        <a:lstStyle/>
        <a:p>
          <a:endParaRPr lang="en-US"/>
        </a:p>
      </dgm:t>
    </dgm:pt>
    <dgm:pt modelId="{C1303262-6EF5-4AB2-88F9-D2BD05A82F59}">
      <dgm:prSet/>
      <dgm:spPr/>
      <dgm:t>
        <a:bodyPr/>
        <a:lstStyle/>
        <a:p>
          <a:r>
            <a:rPr lang="en-US" dirty="0"/>
            <a:t>Support vector machine, SVM (GridSearchCV best score: 0.8482142857142856)</a:t>
          </a:r>
        </a:p>
      </dgm:t>
    </dgm:pt>
    <dgm:pt modelId="{A2ABC244-6BD1-4F5E-9150-2F47A64BC5A9}" type="parTrans" cxnId="{360E0806-A23A-4E43-BAE8-AB30CD07EFD2}">
      <dgm:prSet/>
      <dgm:spPr/>
      <dgm:t>
        <a:bodyPr/>
        <a:lstStyle/>
        <a:p>
          <a:endParaRPr lang="en-US"/>
        </a:p>
      </dgm:t>
    </dgm:pt>
    <dgm:pt modelId="{C7A1AEF5-E406-4B7E-B1DE-18F1F43C9536}" type="sibTrans" cxnId="{360E0806-A23A-4E43-BAE8-AB30CD07EFD2}">
      <dgm:prSet/>
      <dgm:spPr/>
      <dgm:t>
        <a:bodyPr/>
        <a:lstStyle/>
        <a:p>
          <a:endParaRPr lang="en-US"/>
        </a:p>
      </dgm:t>
    </dgm:pt>
    <dgm:pt modelId="{21814199-D1B8-467C-A18C-2F51AAFF33C5}">
      <dgm:prSet/>
      <dgm:spPr/>
      <dgm:t>
        <a:bodyPr/>
        <a:lstStyle/>
        <a:p>
          <a:r>
            <a:rPr lang="en-US" dirty="0"/>
            <a:t>Logistic regression (GridSearchCV best score: 0.8464285714285713)</a:t>
          </a:r>
        </a:p>
      </dgm:t>
    </dgm:pt>
    <dgm:pt modelId="{357F71E6-ABD8-4757-A337-3AB446CCF2DE}" type="parTrans" cxnId="{CF55BDA7-7DB1-4731-81C0-19FD8BA99C94}">
      <dgm:prSet/>
      <dgm:spPr/>
      <dgm:t>
        <a:bodyPr/>
        <a:lstStyle/>
        <a:p>
          <a:endParaRPr lang="en-US"/>
        </a:p>
      </dgm:t>
    </dgm:pt>
    <dgm:pt modelId="{EC98C456-0AF9-40B7-9850-81E66A95B345}" type="sibTrans" cxnId="{CF55BDA7-7DB1-4731-81C0-19FD8BA99C94}">
      <dgm:prSet/>
      <dgm:spPr/>
      <dgm:t>
        <a:bodyPr/>
        <a:lstStyle/>
        <a:p>
          <a:endParaRPr lang="en-US"/>
        </a:p>
      </dgm:t>
    </dgm:pt>
    <dgm:pt modelId="{57BF898D-7DA3-445F-8601-6D86DA8B1535}" type="pres">
      <dgm:prSet presAssocID="{0C914812-0A78-4400-9AA2-719290021B9D}" presName="Name0" presStyleCnt="0">
        <dgm:presLayoutVars>
          <dgm:dir/>
          <dgm:animLvl val="lvl"/>
          <dgm:resizeHandles val="exact"/>
        </dgm:presLayoutVars>
      </dgm:prSet>
      <dgm:spPr/>
    </dgm:pt>
    <dgm:pt modelId="{004938FA-071C-43D8-9FEF-36A3BB09F3FB}" type="pres">
      <dgm:prSet presAssocID="{5A42E7BE-92B2-4C47-8BBE-70EA92000303}" presName="linNode" presStyleCnt="0"/>
      <dgm:spPr/>
    </dgm:pt>
    <dgm:pt modelId="{A951C79A-29E6-4D98-A500-9752B2B73307}" type="pres">
      <dgm:prSet presAssocID="{5A42E7BE-92B2-4C47-8BBE-70EA92000303}" presName="parentText" presStyleLbl="node1" presStyleIdx="0" presStyleCnt="3">
        <dgm:presLayoutVars>
          <dgm:chMax val="1"/>
          <dgm:bulletEnabled val="1"/>
        </dgm:presLayoutVars>
      </dgm:prSet>
      <dgm:spPr/>
    </dgm:pt>
    <dgm:pt modelId="{16737EFB-62D9-4074-A684-415FBE20AFDC}" type="pres">
      <dgm:prSet presAssocID="{F627D066-0303-43D3-9EB5-86EE2FC79CBF}" presName="sp" presStyleCnt="0"/>
      <dgm:spPr/>
    </dgm:pt>
    <dgm:pt modelId="{58446DB7-2EC0-46E0-884C-2E5094DA6D75}" type="pres">
      <dgm:prSet presAssocID="{00565120-E9E1-4C5F-8BE6-54899EEE6D66}" presName="linNode" presStyleCnt="0"/>
      <dgm:spPr/>
    </dgm:pt>
    <dgm:pt modelId="{7D337729-EB58-4228-A05A-7BF92B9866C2}" type="pres">
      <dgm:prSet presAssocID="{00565120-E9E1-4C5F-8BE6-54899EEE6D66}" presName="parentText" presStyleLbl="node1" presStyleIdx="1" presStyleCnt="3">
        <dgm:presLayoutVars>
          <dgm:chMax val="1"/>
          <dgm:bulletEnabled val="1"/>
        </dgm:presLayoutVars>
      </dgm:prSet>
      <dgm:spPr/>
    </dgm:pt>
    <dgm:pt modelId="{A50DE225-D91B-42E2-B802-3616F7D90400}" type="pres">
      <dgm:prSet presAssocID="{54422F0D-24DD-4B24-8E61-F0F6C6B849B3}" presName="sp" presStyleCnt="0"/>
      <dgm:spPr/>
    </dgm:pt>
    <dgm:pt modelId="{1E19F892-E3D7-4DF1-8038-1B6BEBA8D817}" type="pres">
      <dgm:prSet presAssocID="{FBA4EC5D-CF0D-4D38-993B-69EA71D112C5}" presName="linNode" presStyleCnt="0"/>
      <dgm:spPr/>
    </dgm:pt>
    <dgm:pt modelId="{964A8073-97ED-4304-9DEB-6DB7DF2D58A4}" type="pres">
      <dgm:prSet presAssocID="{FBA4EC5D-CF0D-4D38-993B-69EA71D112C5}" presName="parentText" presStyleLbl="node1" presStyleIdx="2" presStyleCnt="3">
        <dgm:presLayoutVars>
          <dgm:chMax val="1"/>
          <dgm:bulletEnabled val="1"/>
        </dgm:presLayoutVars>
      </dgm:prSet>
      <dgm:spPr/>
    </dgm:pt>
    <dgm:pt modelId="{60C6657C-F605-4239-928B-B834488A85C6}" type="pres">
      <dgm:prSet presAssocID="{FBA4EC5D-CF0D-4D38-993B-69EA71D112C5}" presName="descendantText" presStyleLbl="alignAccFollowNode1" presStyleIdx="0" presStyleCnt="1">
        <dgm:presLayoutVars>
          <dgm:bulletEnabled val="1"/>
        </dgm:presLayoutVars>
      </dgm:prSet>
      <dgm:spPr/>
    </dgm:pt>
  </dgm:ptLst>
  <dgm:cxnLst>
    <dgm:cxn modelId="{360E0806-A23A-4E43-BAE8-AB30CD07EFD2}" srcId="{FBA4EC5D-CF0D-4D38-993B-69EA71D112C5}" destId="{C1303262-6EF5-4AB2-88F9-D2BD05A82F59}" srcOrd="2" destOrd="0" parTransId="{A2ABC244-6BD1-4F5E-9150-2F47A64BC5A9}" sibTransId="{C7A1AEF5-E406-4B7E-B1DE-18F1F43C9536}"/>
    <dgm:cxn modelId="{CD525907-8ABC-420A-A897-A26E4CE85C3D}" type="presOf" srcId="{00565120-E9E1-4C5F-8BE6-54899EEE6D66}" destId="{7D337729-EB58-4228-A05A-7BF92B9866C2}" srcOrd="0" destOrd="0" presId="urn:microsoft.com/office/officeart/2005/8/layout/vList5"/>
    <dgm:cxn modelId="{E8D83510-180E-4F2A-858E-AB4752EB4294}" type="presOf" srcId="{21814199-D1B8-467C-A18C-2F51AAFF33C5}" destId="{60C6657C-F605-4239-928B-B834488A85C6}" srcOrd="0" destOrd="3" presId="urn:microsoft.com/office/officeart/2005/8/layout/vList5"/>
    <dgm:cxn modelId="{F6194D20-F0FF-4511-BC07-C70E928E6B9E}" srcId="{FBA4EC5D-CF0D-4D38-993B-69EA71D112C5}" destId="{77CC7B88-288E-4EE6-BD0F-6558BD54728C}" srcOrd="1" destOrd="0" parTransId="{AB4958B6-8F3D-46F3-8012-45081789FCDB}" sibTransId="{AD577947-ECB6-4C7A-8976-704F277A5AEE}"/>
    <dgm:cxn modelId="{557FDC35-3245-4490-A882-798ED85EF76E}" srcId="{0C914812-0A78-4400-9AA2-719290021B9D}" destId="{00565120-E9E1-4C5F-8BE6-54899EEE6D66}" srcOrd="1" destOrd="0" parTransId="{B086F946-F6C8-4581-A474-F5D7EE35B0CA}" sibTransId="{54422F0D-24DD-4B24-8E61-F0F6C6B849B3}"/>
    <dgm:cxn modelId="{A3154942-5150-4245-B422-561B4DF3C5B1}" srcId="{0C914812-0A78-4400-9AA2-719290021B9D}" destId="{FBA4EC5D-CF0D-4D38-993B-69EA71D112C5}" srcOrd="2" destOrd="0" parTransId="{DE1B85DB-011C-4636-86F1-FE8855A77B59}" sibTransId="{80D2A8F1-C1E6-4ED2-BDBC-F2638313629F}"/>
    <dgm:cxn modelId="{10B3F072-D97C-44B0-B663-B301641F3CAE}" type="presOf" srcId="{0C914812-0A78-4400-9AA2-719290021B9D}" destId="{57BF898D-7DA3-445F-8601-6D86DA8B1535}" srcOrd="0" destOrd="0" presId="urn:microsoft.com/office/officeart/2005/8/layout/vList5"/>
    <dgm:cxn modelId="{6C8E8479-F062-40C4-806E-F5C8CAE65CA6}" srcId="{FBA4EC5D-CF0D-4D38-993B-69EA71D112C5}" destId="{FFCE25C2-C38E-4ACF-9757-55A52E023071}" srcOrd="0" destOrd="0" parTransId="{3CF287CB-D287-44F9-B671-F0DE14C0DDAA}" sibTransId="{194DAD3D-8BDB-428F-AD02-BC38D0C86DFC}"/>
    <dgm:cxn modelId="{C22CFF7D-FAAF-4D18-BB43-C3D8B6A2E554}" type="presOf" srcId="{C1303262-6EF5-4AB2-88F9-D2BD05A82F59}" destId="{60C6657C-F605-4239-928B-B834488A85C6}" srcOrd="0" destOrd="2" presId="urn:microsoft.com/office/officeart/2005/8/layout/vList5"/>
    <dgm:cxn modelId="{3623E79D-94F2-4529-9F36-B0218E5FA4D7}" type="presOf" srcId="{5A42E7BE-92B2-4C47-8BBE-70EA92000303}" destId="{A951C79A-29E6-4D98-A500-9752B2B73307}" srcOrd="0" destOrd="0" presId="urn:microsoft.com/office/officeart/2005/8/layout/vList5"/>
    <dgm:cxn modelId="{D5C1599E-E400-4E99-B216-0576EF57E898}" srcId="{0C914812-0A78-4400-9AA2-719290021B9D}" destId="{5A42E7BE-92B2-4C47-8BBE-70EA92000303}" srcOrd="0" destOrd="0" parTransId="{EA077609-D107-4EFF-89A9-38C45E263D3E}" sibTransId="{F627D066-0303-43D3-9EB5-86EE2FC79CBF}"/>
    <dgm:cxn modelId="{CF55BDA7-7DB1-4731-81C0-19FD8BA99C94}" srcId="{FBA4EC5D-CF0D-4D38-993B-69EA71D112C5}" destId="{21814199-D1B8-467C-A18C-2F51AAFF33C5}" srcOrd="3" destOrd="0" parTransId="{357F71E6-ABD8-4757-A337-3AB446CCF2DE}" sibTransId="{EC98C456-0AF9-40B7-9850-81E66A95B345}"/>
    <dgm:cxn modelId="{190691BF-1C54-4791-A5B2-A8B8594F45A9}" type="presOf" srcId="{FBA4EC5D-CF0D-4D38-993B-69EA71D112C5}" destId="{964A8073-97ED-4304-9DEB-6DB7DF2D58A4}" srcOrd="0" destOrd="0" presId="urn:microsoft.com/office/officeart/2005/8/layout/vList5"/>
    <dgm:cxn modelId="{C58C46D2-D95A-4654-933D-D70E7A92516C}" type="presOf" srcId="{FFCE25C2-C38E-4ACF-9757-55A52E023071}" destId="{60C6657C-F605-4239-928B-B834488A85C6}" srcOrd="0" destOrd="0" presId="urn:microsoft.com/office/officeart/2005/8/layout/vList5"/>
    <dgm:cxn modelId="{DDB647F0-C110-41C9-8ED9-D040D3F60B2A}" type="presOf" srcId="{77CC7B88-288E-4EE6-BD0F-6558BD54728C}" destId="{60C6657C-F605-4239-928B-B834488A85C6}" srcOrd="0" destOrd="1" presId="urn:microsoft.com/office/officeart/2005/8/layout/vList5"/>
    <dgm:cxn modelId="{60512636-5C52-48CE-80A5-C412CBFAB191}" type="presParOf" srcId="{57BF898D-7DA3-445F-8601-6D86DA8B1535}" destId="{004938FA-071C-43D8-9FEF-36A3BB09F3FB}" srcOrd="0" destOrd="0" presId="urn:microsoft.com/office/officeart/2005/8/layout/vList5"/>
    <dgm:cxn modelId="{27D6BEB8-2901-4256-BC20-8BD1A45C09CC}" type="presParOf" srcId="{004938FA-071C-43D8-9FEF-36A3BB09F3FB}" destId="{A951C79A-29E6-4D98-A500-9752B2B73307}" srcOrd="0" destOrd="0" presId="urn:microsoft.com/office/officeart/2005/8/layout/vList5"/>
    <dgm:cxn modelId="{A8EF7D3D-5F8E-43C8-9E9C-36F49B82CAFF}" type="presParOf" srcId="{57BF898D-7DA3-445F-8601-6D86DA8B1535}" destId="{16737EFB-62D9-4074-A684-415FBE20AFDC}" srcOrd="1" destOrd="0" presId="urn:microsoft.com/office/officeart/2005/8/layout/vList5"/>
    <dgm:cxn modelId="{49CE8FC6-0C54-4EF3-94E9-B57D7D8E2560}" type="presParOf" srcId="{57BF898D-7DA3-445F-8601-6D86DA8B1535}" destId="{58446DB7-2EC0-46E0-884C-2E5094DA6D75}" srcOrd="2" destOrd="0" presId="urn:microsoft.com/office/officeart/2005/8/layout/vList5"/>
    <dgm:cxn modelId="{6A244E7D-9F64-4829-9A23-FCA76EF731C3}" type="presParOf" srcId="{58446DB7-2EC0-46E0-884C-2E5094DA6D75}" destId="{7D337729-EB58-4228-A05A-7BF92B9866C2}" srcOrd="0" destOrd="0" presId="urn:microsoft.com/office/officeart/2005/8/layout/vList5"/>
    <dgm:cxn modelId="{8CE08C28-0937-4C68-9E8B-423A9EC43B38}" type="presParOf" srcId="{57BF898D-7DA3-445F-8601-6D86DA8B1535}" destId="{A50DE225-D91B-42E2-B802-3616F7D90400}" srcOrd="3" destOrd="0" presId="urn:microsoft.com/office/officeart/2005/8/layout/vList5"/>
    <dgm:cxn modelId="{EDF8F006-8E65-4A56-AE50-0B41A33E28BC}" type="presParOf" srcId="{57BF898D-7DA3-445F-8601-6D86DA8B1535}" destId="{1E19F892-E3D7-4DF1-8038-1B6BEBA8D817}" srcOrd="4" destOrd="0" presId="urn:microsoft.com/office/officeart/2005/8/layout/vList5"/>
    <dgm:cxn modelId="{D8296A0E-5B7D-4D0F-B038-B055DF059FBE}" type="presParOf" srcId="{1E19F892-E3D7-4DF1-8038-1B6BEBA8D817}" destId="{964A8073-97ED-4304-9DEB-6DB7DF2D58A4}" srcOrd="0" destOrd="0" presId="urn:microsoft.com/office/officeart/2005/8/layout/vList5"/>
    <dgm:cxn modelId="{3BD47E62-A0C4-4C32-89E4-89F39C6109D0}" type="presParOf" srcId="{1E19F892-E3D7-4DF1-8038-1B6BEBA8D817}" destId="{60C6657C-F605-4239-928B-B834488A85C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877343A-0930-456C-BAEA-E5362927298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1781BC9-0B13-4072-91DD-356E67BBD499}">
      <dgm:prSet/>
      <dgm:spPr/>
      <dgm:t>
        <a:bodyPr/>
        <a:lstStyle/>
        <a:p>
          <a:r>
            <a:rPr lang="en-US"/>
            <a:t>From the data visualization section, we can see that some features may have correlation with the mission outcome in several ways.</a:t>
          </a:r>
        </a:p>
      </dgm:t>
    </dgm:pt>
    <dgm:pt modelId="{3AAC99BE-5DD6-4D32-9066-6C42EE7987D3}" type="parTrans" cxnId="{F96A8FDD-5AE8-427E-A2A6-5EAB490ECF80}">
      <dgm:prSet/>
      <dgm:spPr/>
      <dgm:t>
        <a:bodyPr/>
        <a:lstStyle/>
        <a:p>
          <a:endParaRPr lang="en-US"/>
        </a:p>
      </dgm:t>
    </dgm:pt>
    <dgm:pt modelId="{AA2FC23A-D287-4B9B-94DD-6F231DCC9DF7}" type="sibTrans" cxnId="{F96A8FDD-5AE8-427E-A2A6-5EAB490ECF80}">
      <dgm:prSet/>
      <dgm:spPr/>
      <dgm:t>
        <a:bodyPr/>
        <a:lstStyle/>
        <a:p>
          <a:endParaRPr lang="en-US"/>
        </a:p>
      </dgm:t>
    </dgm:pt>
    <dgm:pt modelId="{F3F13606-FF12-4DD7-84D6-47B240B62E4E}">
      <dgm:prSet/>
      <dgm:spPr/>
      <dgm:t>
        <a:bodyPr/>
        <a:lstStyle/>
        <a:p>
          <a:r>
            <a:rPr lang="en-US"/>
            <a:t>For example, </a:t>
          </a:r>
          <a:r>
            <a:rPr lang="en-MY"/>
            <a:t>with heavy payloads the successful landing or positive landing rate are more for orbit types Polar, LEO and ISS.</a:t>
          </a:r>
          <a:endParaRPr lang="en-US"/>
        </a:p>
      </dgm:t>
    </dgm:pt>
    <dgm:pt modelId="{54700F8C-FE29-4E2F-A5A5-C23A1DD4E26C}" type="parTrans" cxnId="{F188D6D0-8A95-48FC-A20C-2E77C53DD6DE}">
      <dgm:prSet/>
      <dgm:spPr/>
      <dgm:t>
        <a:bodyPr/>
        <a:lstStyle/>
        <a:p>
          <a:endParaRPr lang="en-US"/>
        </a:p>
      </dgm:t>
    </dgm:pt>
    <dgm:pt modelId="{4CF6DC21-5C43-4880-AC43-4237D39CBB53}" type="sibTrans" cxnId="{F188D6D0-8A95-48FC-A20C-2E77C53DD6DE}">
      <dgm:prSet/>
      <dgm:spPr/>
      <dgm:t>
        <a:bodyPr/>
        <a:lstStyle/>
        <a:p>
          <a:endParaRPr lang="en-US"/>
        </a:p>
      </dgm:t>
    </dgm:pt>
    <dgm:pt modelId="{DA86E777-7770-4135-9AFF-10DF5C2FD9E7}">
      <dgm:prSet/>
      <dgm:spPr/>
      <dgm:t>
        <a:bodyPr/>
        <a:lstStyle/>
        <a:p>
          <a:r>
            <a:rPr lang="en-MY"/>
            <a:t>However, for GTO, we cannot distinguish this well as both positive landing rate and negative landing(unsuccessful mission) are both there here.</a:t>
          </a:r>
          <a:endParaRPr lang="en-US"/>
        </a:p>
      </dgm:t>
    </dgm:pt>
    <dgm:pt modelId="{6961C48E-4BAC-4495-A6EC-B0E9424EDA93}" type="parTrans" cxnId="{87D33E73-D110-49A7-9FBF-05B4BFBEF0C8}">
      <dgm:prSet/>
      <dgm:spPr/>
      <dgm:t>
        <a:bodyPr/>
        <a:lstStyle/>
        <a:p>
          <a:endParaRPr lang="en-US"/>
        </a:p>
      </dgm:t>
    </dgm:pt>
    <dgm:pt modelId="{B15B6637-BB43-4A84-B640-826C371D0D95}" type="sibTrans" cxnId="{87D33E73-D110-49A7-9FBF-05B4BFBEF0C8}">
      <dgm:prSet/>
      <dgm:spPr/>
      <dgm:t>
        <a:bodyPr/>
        <a:lstStyle/>
        <a:p>
          <a:endParaRPr lang="en-US"/>
        </a:p>
      </dgm:t>
    </dgm:pt>
    <dgm:pt modelId="{2C90D02E-B119-42C7-A8CF-6E030B300EE5}">
      <dgm:prSet/>
      <dgm:spPr/>
      <dgm:t>
        <a:bodyPr/>
        <a:lstStyle/>
        <a:p>
          <a:r>
            <a:rPr lang="en-MY"/>
            <a:t>Therefore, each feature may have a certain impact on the final mission outcome. </a:t>
          </a:r>
          <a:endParaRPr lang="en-US"/>
        </a:p>
      </dgm:t>
    </dgm:pt>
    <dgm:pt modelId="{140E378F-83CB-4E88-BB76-109115153DA6}" type="parTrans" cxnId="{AD68F8A6-5D40-4492-9EB1-E47DDE8EDB59}">
      <dgm:prSet/>
      <dgm:spPr/>
      <dgm:t>
        <a:bodyPr/>
        <a:lstStyle/>
        <a:p>
          <a:endParaRPr lang="en-US"/>
        </a:p>
      </dgm:t>
    </dgm:pt>
    <dgm:pt modelId="{D5A1868E-C047-4CB4-BE92-941A2F7BB232}" type="sibTrans" cxnId="{AD68F8A6-5D40-4492-9EB1-E47DDE8EDB59}">
      <dgm:prSet/>
      <dgm:spPr/>
      <dgm:t>
        <a:bodyPr/>
        <a:lstStyle/>
        <a:p>
          <a:endParaRPr lang="en-US"/>
        </a:p>
      </dgm:t>
    </dgm:pt>
    <dgm:pt modelId="{F77557EA-B18C-4F88-9EAC-20219C291F05}">
      <dgm:prSet/>
      <dgm:spPr/>
      <dgm:t>
        <a:bodyPr/>
        <a:lstStyle/>
        <a:p>
          <a:r>
            <a:rPr lang="en-MY"/>
            <a:t>The exact ways of how each of these features impact the mission outcome are difficult to decipher.</a:t>
          </a:r>
          <a:endParaRPr lang="en-US"/>
        </a:p>
      </dgm:t>
    </dgm:pt>
    <dgm:pt modelId="{5178243E-E949-45FE-882C-AF1BC354884F}" type="parTrans" cxnId="{0FD58C95-546D-4184-A329-2D2CE00C076C}">
      <dgm:prSet/>
      <dgm:spPr/>
      <dgm:t>
        <a:bodyPr/>
        <a:lstStyle/>
        <a:p>
          <a:endParaRPr lang="en-US"/>
        </a:p>
      </dgm:t>
    </dgm:pt>
    <dgm:pt modelId="{40007FD8-E12D-4A7D-A93E-A6E2834B38D3}" type="sibTrans" cxnId="{0FD58C95-546D-4184-A329-2D2CE00C076C}">
      <dgm:prSet/>
      <dgm:spPr/>
      <dgm:t>
        <a:bodyPr/>
        <a:lstStyle/>
        <a:p>
          <a:endParaRPr lang="en-US"/>
        </a:p>
      </dgm:t>
    </dgm:pt>
    <dgm:pt modelId="{509874EE-F5CA-4692-8C8D-57CAEEB51323}">
      <dgm:prSet/>
      <dgm:spPr/>
      <dgm:t>
        <a:bodyPr/>
        <a:lstStyle/>
        <a:p>
          <a:r>
            <a:rPr lang="en-MY"/>
            <a:t>However, we can use some machine learning algorithms to learn the pattern of the past data and predict whether a mission will be successful or not based on the given features.</a:t>
          </a:r>
          <a:endParaRPr lang="en-US"/>
        </a:p>
      </dgm:t>
    </dgm:pt>
    <dgm:pt modelId="{7EB33946-D9DB-4DF5-9D65-76880FD499B7}" type="parTrans" cxnId="{5BC11337-CE1E-4017-8CEB-58434AE1DF9E}">
      <dgm:prSet/>
      <dgm:spPr/>
      <dgm:t>
        <a:bodyPr/>
        <a:lstStyle/>
        <a:p>
          <a:endParaRPr lang="en-US"/>
        </a:p>
      </dgm:t>
    </dgm:pt>
    <dgm:pt modelId="{43FC13A1-596F-4444-B3FA-D40BD2368417}" type="sibTrans" cxnId="{5BC11337-CE1E-4017-8CEB-58434AE1DF9E}">
      <dgm:prSet/>
      <dgm:spPr/>
      <dgm:t>
        <a:bodyPr/>
        <a:lstStyle/>
        <a:p>
          <a:endParaRPr lang="en-US"/>
        </a:p>
      </dgm:t>
    </dgm:pt>
    <dgm:pt modelId="{56A749DF-7E79-4B64-95A8-4114EE33D780}" type="pres">
      <dgm:prSet presAssocID="{B877343A-0930-456C-BAEA-E53629272981}" presName="linear" presStyleCnt="0">
        <dgm:presLayoutVars>
          <dgm:animLvl val="lvl"/>
          <dgm:resizeHandles val="exact"/>
        </dgm:presLayoutVars>
      </dgm:prSet>
      <dgm:spPr/>
    </dgm:pt>
    <dgm:pt modelId="{69D42ACC-FA4C-423C-B7A0-707613D15C6F}" type="pres">
      <dgm:prSet presAssocID="{61781BC9-0B13-4072-91DD-356E67BBD499}" presName="parentText" presStyleLbl="node1" presStyleIdx="0" presStyleCnt="6">
        <dgm:presLayoutVars>
          <dgm:chMax val="0"/>
          <dgm:bulletEnabled val="1"/>
        </dgm:presLayoutVars>
      </dgm:prSet>
      <dgm:spPr/>
    </dgm:pt>
    <dgm:pt modelId="{F518DCBA-81C9-4855-99E1-2E51C590DEE8}" type="pres">
      <dgm:prSet presAssocID="{AA2FC23A-D287-4B9B-94DD-6F231DCC9DF7}" presName="spacer" presStyleCnt="0"/>
      <dgm:spPr/>
    </dgm:pt>
    <dgm:pt modelId="{29210DAE-4F88-4C8E-96AB-8120FDFE9137}" type="pres">
      <dgm:prSet presAssocID="{F3F13606-FF12-4DD7-84D6-47B240B62E4E}" presName="parentText" presStyleLbl="node1" presStyleIdx="1" presStyleCnt="6">
        <dgm:presLayoutVars>
          <dgm:chMax val="0"/>
          <dgm:bulletEnabled val="1"/>
        </dgm:presLayoutVars>
      </dgm:prSet>
      <dgm:spPr/>
    </dgm:pt>
    <dgm:pt modelId="{D29542FF-D168-46EB-B9BC-50F6B2A8AFDE}" type="pres">
      <dgm:prSet presAssocID="{4CF6DC21-5C43-4880-AC43-4237D39CBB53}" presName="spacer" presStyleCnt="0"/>
      <dgm:spPr/>
    </dgm:pt>
    <dgm:pt modelId="{738FCED2-9F9F-4ABC-B807-186203A2A7DB}" type="pres">
      <dgm:prSet presAssocID="{DA86E777-7770-4135-9AFF-10DF5C2FD9E7}" presName="parentText" presStyleLbl="node1" presStyleIdx="2" presStyleCnt="6">
        <dgm:presLayoutVars>
          <dgm:chMax val="0"/>
          <dgm:bulletEnabled val="1"/>
        </dgm:presLayoutVars>
      </dgm:prSet>
      <dgm:spPr/>
    </dgm:pt>
    <dgm:pt modelId="{4B16B301-426A-4A56-A727-5DBA27B5C32F}" type="pres">
      <dgm:prSet presAssocID="{B15B6637-BB43-4A84-B640-826C371D0D95}" presName="spacer" presStyleCnt="0"/>
      <dgm:spPr/>
    </dgm:pt>
    <dgm:pt modelId="{0D488196-6E07-4181-828C-8923A8B4C00D}" type="pres">
      <dgm:prSet presAssocID="{2C90D02E-B119-42C7-A8CF-6E030B300EE5}" presName="parentText" presStyleLbl="node1" presStyleIdx="3" presStyleCnt="6">
        <dgm:presLayoutVars>
          <dgm:chMax val="0"/>
          <dgm:bulletEnabled val="1"/>
        </dgm:presLayoutVars>
      </dgm:prSet>
      <dgm:spPr/>
    </dgm:pt>
    <dgm:pt modelId="{F609A1DC-B163-41CB-A638-49058D2AD4D3}" type="pres">
      <dgm:prSet presAssocID="{D5A1868E-C047-4CB4-BE92-941A2F7BB232}" presName="spacer" presStyleCnt="0"/>
      <dgm:spPr/>
    </dgm:pt>
    <dgm:pt modelId="{A1671D6F-E90B-4174-A35F-C3171A060E14}" type="pres">
      <dgm:prSet presAssocID="{F77557EA-B18C-4F88-9EAC-20219C291F05}" presName="parentText" presStyleLbl="node1" presStyleIdx="4" presStyleCnt="6">
        <dgm:presLayoutVars>
          <dgm:chMax val="0"/>
          <dgm:bulletEnabled val="1"/>
        </dgm:presLayoutVars>
      </dgm:prSet>
      <dgm:spPr/>
    </dgm:pt>
    <dgm:pt modelId="{A47BE8A5-33AB-4702-8D5A-7702D524A325}" type="pres">
      <dgm:prSet presAssocID="{40007FD8-E12D-4A7D-A93E-A6E2834B38D3}" presName="spacer" presStyleCnt="0"/>
      <dgm:spPr/>
    </dgm:pt>
    <dgm:pt modelId="{6AFA63A6-DD3D-47AA-B18E-41D6CBE60DEE}" type="pres">
      <dgm:prSet presAssocID="{509874EE-F5CA-4692-8C8D-57CAEEB51323}" presName="parentText" presStyleLbl="node1" presStyleIdx="5" presStyleCnt="6">
        <dgm:presLayoutVars>
          <dgm:chMax val="0"/>
          <dgm:bulletEnabled val="1"/>
        </dgm:presLayoutVars>
      </dgm:prSet>
      <dgm:spPr/>
    </dgm:pt>
  </dgm:ptLst>
  <dgm:cxnLst>
    <dgm:cxn modelId="{1A27AA26-B0A7-4D5F-A959-6F68092FD92C}" type="presOf" srcId="{B877343A-0930-456C-BAEA-E53629272981}" destId="{56A749DF-7E79-4B64-95A8-4114EE33D780}" srcOrd="0" destOrd="0" presId="urn:microsoft.com/office/officeart/2005/8/layout/vList2"/>
    <dgm:cxn modelId="{5BC11337-CE1E-4017-8CEB-58434AE1DF9E}" srcId="{B877343A-0930-456C-BAEA-E53629272981}" destId="{509874EE-F5CA-4692-8C8D-57CAEEB51323}" srcOrd="5" destOrd="0" parTransId="{7EB33946-D9DB-4DF5-9D65-76880FD499B7}" sibTransId="{43FC13A1-596F-4444-B3FA-D40BD2368417}"/>
    <dgm:cxn modelId="{DCBC6644-115B-4B3E-8BD5-5906C6E027C2}" type="presOf" srcId="{509874EE-F5CA-4692-8C8D-57CAEEB51323}" destId="{6AFA63A6-DD3D-47AA-B18E-41D6CBE60DEE}" srcOrd="0" destOrd="0" presId="urn:microsoft.com/office/officeart/2005/8/layout/vList2"/>
    <dgm:cxn modelId="{27ADF56A-7A4C-491F-80C3-EA9338DAA036}" type="presOf" srcId="{61781BC9-0B13-4072-91DD-356E67BBD499}" destId="{69D42ACC-FA4C-423C-B7A0-707613D15C6F}" srcOrd="0" destOrd="0" presId="urn:microsoft.com/office/officeart/2005/8/layout/vList2"/>
    <dgm:cxn modelId="{BBDD1872-C9CA-4248-9DEF-55AA80A3E448}" type="presOf" srcId="{2C90D02E-B119-42C7-A8CF-6E030B300EE5}" destId="{0D488196-6E07-4181-828C-8923A8B4C00D}" srcOrd="0" destOrd="0" presId="urn:microsoft.com/office/officeart/2005/8/layout/vList2"/>
    <dgm:cxn modelId="{87D33E73-D110-49A7-9FBF-05B4BFBEF0C8}" srcId="{B877343A-0930-456C-BAEA-E53629272981}" destId="{DA86E777-7770-4135-9AFF-10DF5C2FD9E7}" srcOrd="2" destOrd="0" parTransId="{6961C48E-4BAC-4495-A6EC-B0E9424EDA93}" sibTransId="{B15B6637-BB43-4A84-B640-826C371D0D95}"/>
    <dgm:cxn modelId="{20259077-F23D-4895-BDDA-A06A1516602C}" type="presOf" srcId="{DA86E777-7770-4135-9AFF-10DF5C2FD9E7}" destId="{738FCED2-9F9F-4ABC-B807-186203A2A7DB}" srcOrd="0" destOrd="0" presId="urn:microsoft.com/office/officeart/2005/8/layout/vList2"/>
    <dgm:cxn modelId="{0FD58C95-546D-4184-A329-2D2CE00C076C}" srcId="{B877343A-0930-456C-BAEA-E53629272981}" destId="{F77557EA-B18C-4F88-9EAC-20219C291F05}" srcOrd="4" destOrd="0" parTransId="{5178243E-E949-45FE-882C-AF1BC354884F}" sibTransId="{40007FD8-E12D-4A7D-A93E-A6E2834B38D3}"/>
    <dgm:cxn modelId="{AD68F8A6-5D40-4492-9EB1-E47DDE8EDB59}" srcId="{B877343A-0930-456C-BAEA-E53629272981}" destId="{2C90D02E-B119-42C7-A8CF-6E030B300EE5}" srcOrd="3" destOrd="0" parTransId="{140E378F-83CB-4E88-BB76-109115153DA6}" sibTransId="{D5A1868E-C047-4CB4-BE92-941A2F7BB232}"/>
    <dgm:cxn modelId="{80ECD9AF-BF44-4E46-BE27-9DB4D93B3195}" type="presOf" srcId="{F3F13606-FF12-4DD7-84D6-47B240B62E4E}" destId="{29210DAE-4F88-4C8E-96AB-8120FDFE9137}" srcOrd="0" destOrd="0" presId="urn:microsoft.com/office/officeart/2005/8/layout/vList2"/>
    <dgm:cxn modelId="{F188D6D0-8A95-48FC-A20C-2E77C53DD6DE}" srcId="{B877343A-0930-456C-BAEA-E53629272981}" destId="{F3F13606-FF12-4DD7-84D6-47B240B62E4E}" srcOrd="1" destOrd="0" parTransId="{54700F8C-FE29-4E2F-A5A5-C23A1DD4E26C}" sibTransId="{4CF6DC21-5C43-4880-AC43-4237D39CBB53}"/>
    <dgm:cxn modelId="{F96A8FDD-5AE8-427E-A2A6-5EAB490ECF80}" srcId="{B877343A-0930-456C-BAEA-E53629272981}" destId="{61781BC9-0B13-4072-91DD-356E67BBD499}" srcOrd="0" destOrd="0" parTransId="{3AAC99BE-5DD6-4D32-9066-6C42EE7987D3}" sibTransId="{AA2FC23A-D287-4B9B-94DD-6F231DCC9DF7}"/>
    <dgm:cxn modelId="{B17E7FF9-A698-43C5-A6C4-3CF009CA5997}" type="presOf" srcId="{F77557EA-B18C-4F88-9EAC-20219C291F05}" destId="{A1671D6F-E90B-4174-A35F-C3171A060E14}" srcOrd="0" destOrd="0" presId="urn:microsoft.com/office/officeart/2005/8/layout/vList2"/>
    <dgm:cxn modelId="{CCA8D889-C80C-4698-A180-5BFA6FC871A8}" type="presParOf" srcId="{56A749DF-7E79-4B64-95A8-4114EE33D780}" destId="{69D42ACC-FA4C-423C-B7A0-707613D15C6F}" srcOrd="0" destOrd="0" presId="urn:microsoft.com/office/officeart/2005/8/layout/vList2"/>
    <dgm:cxn modelId="{F890ACEC-8FA7-4C6D-AA37-71C252C8E2D9}" type="presParOf" srcId="{56A749DF-7E79-4B64-95A8-4114EE33D780}" destId="{F518DCBA-81C9-4855-99E1-2E51C590DEE8}" srcOrd="1" destOrd="0" presId="urn:microsoft.com/office/officeart/2005/8/layout/vList2"/>
    <dgm:cxn modelId="{BA08041F-BEDE-45D3-B9F6-3EA9D3531F6C}" type="presParOf" srcId="{56A749DF-7E79-4B64-95A8-4114EE33D780}" destId="{29210DAE-4F88-4C8E-96AB-8120FDFE9137}" srcOrd="2" destOrd="0" presId="urn:microsoft.com/office/officeart/2005/8/layout/vList2"/>
    <dgm:cxn modelId="{958D9BAF-A90F-4EF2-9ED0-DC555FD2D044}" type="presParOf" srcId="{56A749DF-7E79-4B64-95A8-4114EE33D780}" destId="{D29542FF-D168-46EB-B9BC-50F6B2A8AFDE}" srcOrd="3" destOrd="0" presId="urn:microsoft.com/office/officeart/2005/8/layout/vList2"/>
    <dgm:cxn modelId="{A0404D97-7A95-4B1A-AA35-9CC9A1271964}" type="presParOf" srcId="{56A749DF-7E79-4B64-95A8-4114EE33D780}" destId="{738FCED2-9F9F-4ABC-B807-186203A2A7DB}" srcOrd="4" destOrd="0" presId="urn:microsoft.com/office/officeart/2005/8/layout/vList2"/>
    <dgm:cxn modelId="{7C97AFCF-3B75-4850-9C48-B30CC680428E}" type="presParOf" srcId="{56A749DF-7E79-4B64-95A8-4114EE33D780}" destId="{4B16B301-426A-4A56-A727-5DBA27B5C32F}" srcOrd="5" destOrd="0" presId="urn:microsoft.com/office/officeart/2005/8/layout/vList2"/>
    <dgm:cxn modelId="{B144EFFF-7EB1-449E-B799-89304D6FABC5}" type="presParOf" srcId="{56A749DF-7E79-4B64-95A8-4114EE33D780}" destId="{0D488196-6E07-4181-828C-8923A8B4C00D}" srcOrd="6" destOrd="0" presId="urn:microsoft.com/office/officeart/2005/8/layout/vList2"/>
    <dgm:cxn modelId="{2E0C5CDD-0745-4E17-B73E-036F0FFF1E70}" type="presParOf" srcId="{56A749DF-7E79-4B64-95A8-4114EE33D780}" destId="{F609A1DC-B163-41CB-A638-49058D2AD4D3}" srcOrd="7" destOrd="0" presId="urn:microsoft.com/office/officeart/2005/8/layout/vList2"/>
    <dgm:cxn modelId="{3AE79BA0-F947-4506-ADD2-A82867FFDF45}" type="presParOf" srcId="{56A749DF-7E79-4B64-95A8-4114EE33D780}" destId="{A1671D6F-E90B-4174-A35F-C3171A060E14}" srcOrd="8" destOrd="0" presId="urn:microsoft.com/office/officeart/2005/8/layout/vList2"/>
    <dgm:cxn modelId="{877898CE-31C4-43C2-A5DE-4C689D3FD3AD}" type="presParOf" srcId="{56A749DF-7E79-4B64-95A8-4114EE33D780}" destId="{A47BE8A5-33AB-4702-8D5A-7702D524A325}" srcOrd="9" destOrd="0" presId="urn:microsoft.com/office/officeart/2005/8/layout/vList2"/>
    <dgm:cxn modelId="{492F5770-62FD-421F-863C-3E1D0BF35870}" type="presParOf" srcId="{56A749DF-7E79-4B64-95A8-4114EE33D780}" destId="{6AFA63A6-DD3D-47AA-B18E-41D6CBE60DE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7C9DC3-7193-4E9F-8961-8B9EA626462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A4F478B-4B02-4CE5-BF14-FE21EF7AE438}">
      <dgm:prSet/>
      <dgm:spPr/>
      <dgm:t>
        <a:bodyPr/>
        <a:lstStyle/>
        <a:p>
          <a:r>
            <a:rPr lang="en-MY" b="0" i="0" baseline="0"/>
            <a:t>In this capstone project, we will predict if the SpaceX Falcon 9 first stage will land successfully using several machine learning classification algorithms.</a:t>
          </a:r>
          <a:endParaRPr lang="en-US"/>
        </a:p>
      </dgm:t>
    </dgm:pt>
    <dgm:pt modelId="{06535212-DA8F-40D2-BCAD-7543E4590A28}" type="parTrans" cxnId="{5F3114E9-3660-4FFD-80B3-1EBFE51E7ECC}">
      <dgm:prSet/>
      <dgm:spPr/>
      <dgm:t>
        <a:bodyPr/>
        <a:lstStyle/>
        <a:p>
          <a:endParaRPr lang="en-US"/>
        </a:p>
      </dgm:t>
    </dgm:pt>
    <dgm:pt modelId="{BCE37053-E45F-4DCD-A888-C19A752275E2}" type="sibTrans" cxnId="{5F3114E9-3660-4FFD-80B3-1EBFE51E7ECC}">
      <dgm:prSet/>
      <dgm:spPr/>
      <dgm:t>
        <a:bodyPr/>
        <a:lstStyle/>
        <a:p>
          <a:endParaRPr lang="en-US"/>
        </a:p>
      </dgm:t>
    </dgm:pt>
    <dgm:pt modelId="{6882BFED-1495-4087-943A-9559D9F4F43E}">
      <dgm:prSet/>
      <dgm:spPr/>
      <dgm:t>
        <a:bodyPr/>
        <a:lstStyle/>
        <a:p>
          <a:r>
            <a:rPr lang="en-US" b="0" i="0" baseline="0"/>
            <a:t>The main steps in this project include:</a:t>
          </a:r>
          <a:endParaRPr lang="en-US"/>
        </a:p>
      </dgm:t>
    </dgm:pt>
    <dgm:pt modelId="{E2DC60AF-0A0E-4C0B-95F8-CE7948F888D2}" type="parTrans" cxnId="{797361FE-579C-4C52-AF25-7E9ED1069389}">
      <dgm:prSet/>
      <dgm:spPr/>
      <dgm:t>
        <a:bodyPr/>
        <a:lstStyle/>
        <a:p>
          <a:endParaRPr lang="en-US"/>
        </a:p>
      </dgm:t>
    </dgm:pt>
    <dgm:pt modelId="{52E350A8-2734-4DEA-B66F-ABDA3A350479}" type="sibTrans" cxnId="{797361FE-579C-4C52-AF25-7E9ED1069389}">
      <dgm:prSet/>
      <dgm:spPr/>
      <dgm:t>
        <a:bodyPr/>
        <a:lstStyle/>
        <a:p>
          <a:endParaRPr lang="en-US"/>
        </a:p>
      </dgm:t>
    </dgm:pt>
    <dgm:pt modelId="{8BD232AB-475C-44E5-BA4D-6F9B76F2F82E}">
      <dgm:prSet/>
      <dgm:spPr/>
      <dgm:t>
        <a:bodyPr/>
        <a:lstStyle/>
        <a:p>
          <a:r>
            <a:rPr lang="en-US" i="0" baseline="0"/>
            <a:t>Data collection, wrangling, and formatting</a:t>
          </a:r>
          <a:endParaRPr lang="en-US"/>
        </a:p>
      </dgm:t>
    </dgm:pt>
    <dgm:pt modelId="{A1CF2730-2AEB-4B3A-A4B6-DDEA4B33D370}" type="parTrans" cxnId="{3A3DC4B9-5E3C-487D-A57B-EDE797D3BAFD}">
      <dgm:prSet/>
      <dgm:spPr/>
      <dgm:t>
        <a:bodyPr/>
        <a:lstStyle/>
        <a:p>
          <a:endParaRPr lang="en-US"/>
        </a:p>
      </dgm:t>
    </dgm:pt>
    <dgm:pt modelId="{2E16D457-B90E-496E-A207-C875816E1B25}" type="sibTrans" cxnId="{3A3DC4B9-5E3C-487D-A57B-EDE797D3BAFD}">
      <dgm:prSet/>
      <dgm:spPr/>
      <dgm:t>
        <a:bodyPr/>
        <a:lstStyle/>
        <a:p>
          <a:endParaRPr lang="en-US"/>
        </a:p>
      </dgm:t>
    </dgm:pt>
    <dgm:pt modelId="{D7B0C188-7ACC-4E56-8940-424EF64B353B}">
      <dgm:prSet/>
      <dgm:spPr/>
      <dgm:t>
        <a:bodyPr/>
        <a:lstStyle/>
        <a:p>
          <a:r>
            <a:rPr lang="en-US" i="0" baseline="0"/>
            <a:t>Exploratory data analysis</a:t>
          </a:r>
          <a:endParaRPr lang="en-US"/>
        </a:p>
      </dgm:t>
    </dgm:pt>
    <dgm:pt modelId="{6856CD30-9E4F-4043-A5F6-5F7DB41D7E41}" type="parTrans" cxnId="{40A5E78B-B278-4EC4-B143-BCA075AEEAC7}">
      <dgm:prSet/>
      <dgm:spPr/>
      <dgm:t>
        <a:bodyPr/>
        <a:lstStyle/>
        <a:p>
          <a:endParaRPr lang="en-US"/>
        </a:p>
      </dgm:t>
    </dgm:pt>
    <dgm:pt modelId="{37B43E9C-FBF1-4E6F-8679-01FD984C350D}" type="sibTrans" cxnId="{40A5E78B-B278-4EC4-B143-BCA075AEEAC7}">
      <dgm:prSet/>
      <dgm:spPr/>
      <dgm:t>
        <a:bodyPr/>
        <a:lstStyle/>
        <a:p>
          <a:endParaRPr lang="en-US"/>
        </a:p>
      </dgm:t>
    </dgm:pt>
    <dgm:pt modelId="{991DB653-F3D5-4F1F-AECB-FEE618B85E4F}">
      <dgm:prSet/>
      <dgm:spPr/>
      <dgm:t>
        <a:bodyPr/>
        <a:lstStyle/>
        <a:p>
          <a:r>
            <a:rPr lang="en-US" i="0" baseline="0"/>
            <a:t>Interactive data visualization</a:t>
          </a:r>
          <a:endParaRPr lang="en-US"/>
        </a:p>
      </dgm:t>
    </dgm:pt>
    <dgm:pt modelId="{363B6333-23F5-4EEB-985B-6F1E5CAA98B6}" type="parTrans" cxnId="{0C84FDAA-7133-475D-86AA-95E5E8E6AD11}">
      <dgm:prSet/>
      <dgm:spPr/>
      <dgm:t>
        <a:bodyPr/>
        <a:lstStyle/>
        <a:p>
          <a:endParaRPr lang="en-US"/>
        </a:p>
      </dgm:t>
    </dgm:pt>
    <dgm:pt modelId="{3AEA146F-F9D8-4664-9A6B-8BAF9A481FDF}" type="sibTrans" cxnId="{0C84FDAA-7133-475D-86AA-95E5E8E6AD11}">
      <dgm:prSet/>
      <dgm:spPr/>
      <dgm:t>
        <a:bodyPr/>
        <a:lstStyle/>
        <a:p>
          <a:endParaRPr lang="en-US"/>
        </a:p>
      </dgm:t>
    </dgm:pt>
    <dgm:pt modelId="{CAE293DF-581D-4AE2-854A-D26F3D0FEA0E}">
      <dgm:prSet/>
      <dgm:spPr/>
      <dgm:t>
        <a:bodyPr/>
        <a:lstStyle/>
        <a:p>
          <a:r>
            <a:rPr lang="en-US" i="0" baseline="0"/>
            <a:t>Machine learning prediction</a:t>
          </a:r>
          <a:endParaRPr lang="en-US"/>
        </a:p>
      </dgm:t>
    </dgm:pt>
    <dgm:pt modelId="{F2F761EE-EFB2-40E3-8A85-0C990AC1B55A}" type="parTrans" cxnId="{4DC43246-A1AE-42AA-8496-8B265D18E7B0}">
      <dgm:prSet/>
      <dgm:spPr/>
      <dgm:t>
        <a:bodyPr/>
        <a:lstStyle/>
        <a:p>
          <a:endParaRPr lang="en-US"/>
        </a:p>
      </dgm:t>
    </dgm:pt>
    <dgm:pt modelId="{1AAA5260-67AF-48C3-B365-B0ADFAEAB8D3}" type="sibTrans" cxnId="{4DC43246-A1AE-42AA-8496-8B265D18E7B0}">
      <dgm:prSet/>
      <dgm:spPr/>
      <dgm:t>
        <a:bodyPr/>
        <a:lstStyle/>
        <a:p>
          <a:endParaRPr lang="en-US"/>
        </a:p>
      </dgm:t>
    </dgm:pt>
    <dgm:pt modelId="{ABE19D6D-4FEC-40E8-95A5-57A781092A23}">
      <dgm:prSet/>
      <dgm:spPr/>
      <dgm:t>
        <a:bodyPr/>
        <a:lstStyle/>
        <a:p>
          <a:r>
            <a:rPr lang="en-US" b="0" i="0" baseline="0"/>
            <a:t>Our graphs show that some features of the rocket launches have a correlation with the outcome of the launches, i.e., success or failure.</a:t>
          </a:r>
          <a:endParaRPr lang="en-US"/>
        </a:p>
      </dgm:t>
    </dgm:pt>
    <dgm:pt modelId="{25AC0431-C406-4BE7-A945-446D9EFDD92A}" type="parTrans" cxnId="{16C80EB5-9E86-4F7E-A454-CA882B815917}">
      <dgm:prSet/>
      <dgm:spPr/>
      <dgm:t>
        <a:bodyPr/>
        <a:lstStyle/>
        <a:p>
          <a:endParaRPr lang="en-US"/>
        </a:p>
      </dgm:t>
    </dgm:pt>
    <dgm:pt modelId="{447F208F-5D22-4885-969D-F0770AC9B417}" type="sibTrans" cxnId="{16C80EB5-9E86-4F7E-A454-CA882B815917}">
      <dgm:prSet/>
      <dgm:spPr/>
      <dgm:t>
        <a:bodyPr/>
        <a:lstStyle/>
        <a:p>
          <a:endParaRPr lang="en-US"/>
        </a:p>
      </dgm:t>
    </dgm:pt>
    <dgm:pt modelId="{48BE627B-992B-46E4-806D-777BEB312AF5}">
      <dgm:prSet/>
      <dgm:spPr/>
      <dgm:t>
        <a:bodyPr/>
        <a:lstStyle/>
        <a:p>
          <a:r>
            <a:rPr lang="en-US" b="0" i="0" baseline="0"/>
            <a:t>It is also concluded that decision tree may be the best machine learning algorithm to predict if the Falcon 9 first stage will land successfully.</a:t>
          </a:r>
          <a:endParaRPr lang="en-US"/>
        </a:p>
      </dgm:t>
    </dgm:pt>
    <dgm:pt modelId="{734784E6-1A5B-4A63-A013-E76E89F3CBEF}" type="parTrans" cxnId="{CD047994-0CB5-48CA-9C91-F0CBAA776F48}">
      <dgm:prSet/>
      <dgm:spPr/>
      <dgm:t>
        <a:bodyPr/>
        <a:lstStyle/>
        <a:p>
          <a:endParaRPr lang="en-US"/>
        </a:p>
      </dgm:t>
    </dgm:pt>
    <dgm:pt modelId="{E70E51BA-C68A-463F-BD35-52AD8304FF47}" type="sibTrans" cxnId="{CD047994-0CB5-48CA-9C91-F0CBAA776F48}">
      <dgm:prSet/>
      <dgm:spPr/>
      <dgm:t>
        <a:bodyPr/>
        <a:lstStyle/>
        <a:p>
          <a:endParaRPr lang="en-US"/>
        </a:p>
      </dgm:t>
    </dgm:pt>
    <dgm:pt modelId="{C1692B95-C56F-4A7B-BB96-85F47D3B8324}" type="pres">
      <dgm:prSet presAssocID="{E77C9DC3-7193-4E9F-8961-8B9EA6264624}" presName="linear" presStyleCnt="0">
        <dgm:presLayoutVars>
          <dgm:animLvl val="lvl"/>
          <dgm:resizeHandles val="exact"/>
        </dgm:presLayoutVars>
      </dgm:prSet>
      <dgm:spPr/>
    </dgm:pt>
    <dgm:pt modelId="{133E50C8-9D3D-4CFB-96A0-76F12D0AE2FE}" type="pres">
      <dgm:prSet presAssocID="{8A4F478B-4B02-4CE5-BF14-FE21EF7AE438}" presName="parentText" presStyleLbl="node1" presStyleIdx="0" presStyleCnt="4">
        <dgm:presLayoutVars>
          <dgm:chMax val="0"/>
          <dgm:bulletEnabled val="1"/>
        </dgm:presLayoutVars>
      </dgm:prSet>
      <dgm:spPr/>
    </dgm:pt>
    <dgm:pt modelId="{74E136B2-BEC8-446D-B2B9-34CB86FAC4CC}" type="pres">
      <dgm:prSet presAssocID="{BCE37053-E45F-4DCD-A888-C19A752275E2}" presName="spacer" presStyleCnt="0"/>
      <dgm:spPr/>
    </dgm:pt>
    <dgm:pt modelId="{938B4656-87F6-4986-B697-A1729CF7BAF4}" type="pres">
      <dgm:prSet presAssocID="{6882BFED-1495-4087-943A-9559D9F4F43E}" presName="parentText" presStyleLbl="node1" presStyleIdx="1" presStyleCnt="4">
        <dgm:presLayoutVars>
          <dgm:chMax val="0"/>
          <dgm:bulletEnabled val="1"/>
        </dgm:presLayoutVars>
      </dgm:prSet>
      <dgm:spPr/>
    </dgm:pt>
    <dgm:pt modelId="{1BF88F4F-94D5-40EF-BE70-46EFE5306568}" type="pres">
      <dgm:prSet presAssocID="{6882BFED-1495-4087-943A-9559D9F4F43E}" presName="childText" presStyleLbl="revTx" presStyleIdx="0" presStyleCnt="1">
        <dgm:presLayoutVars>
          <dgm:bulletEnabled val="1"/>
        </dgm:presLayoutVars>
      </dgm:prSet>
      <dgm:spPr/>
    </dgm:pt>
    <dgm:pt modelId="{4043767E-193F-4DE2-9F81-C935294F93A2}" type="pres">
      <dgm:prSet presAssocID="{ABE19D6D-4FEC-40E8-95A5-57A781092A23}" presName="parentText" presStyleLbl="node1" presStyleIdx="2" presStyleCnt="4">
        <dgm:presLayoutVars>
          <dgm:chMax val="0"/>
          <dgm:bulletEnabled val="1"/>
        </dgm:presLayoutVars>
      </dgm:prSet>
      <dgm:spPr/>
    </dgm:pt>
    <dgm:pt modelId="{54216AA0-F14C-4AC8-9DED-8044074E57DE}" type="pres">
      <dgm:prSet presAssocID="{447F208F-5D22-4885-969D-F0770AC9B417}" presName="spacer" presStyleCnt="0"/>
      <dgm:spPr/>
    </dgm:pt>
    <dgm:pt modelId="{F0ABC772-2E77-4D3A-A72A-0912727552BE}" type="pres">
      <dgm:prSet presAssocID="{48BE627B-992B-46E4-806D-777BEB312AF5}" presName="parentText" presStyleLbl="node1" presStyleIdx="3" presStyleCnt="4">
        <dgm:presLayoutVars>
          <dgm:chMax val="0"/>
          <dgm:bulletEnabled val="1"/>
        </dgm:presLayoutVars>
      </dgm:prSet>
      <dgm:spPr/>
    </dgm:pt>
  </dgm:ptLst>
  <dgm:cxnLst>
    <dgm:cxn modelId="{16AB841C-DD6C-4498-8D4F-D9F1115C3971}" type="presOf" srcId="{ABE19D6D-4FEC-40E8-95A5-57A781092A23}" destId="{4043767E-193F-4DE2-9F81-C935294F93A2}" srcOrd="0" destOrd="0" presId="urn:microsoft.com/office/officeart/2005/8/layout/vList2"/>
    <dgm:cxn modelId="{6E798A1D-F10E-4C65-9587-E057B4BFF771}" type="presOf" srcId="{8BD232AB-475C-44E5-BA4D-6F9B76F2F82E}" destId="{1BF88F4F-94D5-40EF-BE70-46EFE5306568}" srcOrd="0" destOrd="0" presId="urn:microsoft.com/office/officeart/2005/8/layout/vList2"/>
    <dgm:cxn modelId="{8D32B725-85F6-4A40-88DD-D74BE91334B5}" type="presOf" srcId="{48BE627B-992B-46E4-806D-777BEB312AF5}" destId="{F0ABC772-2E77-4D3A-A72A-0912727552BE}" srcOrd="0" destOrd="0" presId="urn:microsoft.com/office/officeart/2005/8/layout/vList2"/>
    <dgm:cxn modelId="{4DC43246-A1AE-42AA-8496-8B265D18E7B0}" srcId="{6882BFED-1495-4087-943A-9559D9F4F43E}" destId="{CAE293DF-581D-4AE2-854A-D26F3D0FEA0E}" srcOrd="3" destOrd="0" parTransId="{F2F761EE-EFB2-40E3-8A85-0C990AC1B55A}" sibTransId="{1AAA5260-67AF-48C3-B365-B0ADFAEAB8D3}"/>
    <dgm:cxn modelId="{000FC66D-1D6A-48F9-B052-05059C31E86A}" type="presOf" srcId="{991DB653-F3D5-4F1F-AECB-FEE618B85E4F}" destId="{1BF88F4F-94D5-40EF-BE70-46EFE5306568}" srcOrd="0" destOrd="2" presId="urn:microsoft.com/office/officeart/2005/8/layout/vList2"/>
    <dgm:cxn modelId="{9F1DF980-2244-410E-A24D-C804C2019F3F}" type="presOf" srcId="{CAE293DF-581D-4AE2-854A-D26F3D0FEA0E}" destId="{1BF88F4F-94D5-40EF-BE70-46EFE5306568}" srcOrd="0" destOrd="3" presId="urn:microsoft.com/office/officeart/2005/8/layout/vList2"/>
    <dgm:cxn modelId="{39D2028B-8058-4B34-BED6-E61F83955057}" type="presOf" srcId="{E77C9DC3-7193-4E9F-8961-8B9EA6264624}" destId="{C1692B95-C56F-4A7B-BB96-85F47D3B8324}" srcOrd="0" destOrd="0" presId="urn:microsoft.com/office/officeart/2005/8/layout/vList2"/>
    <dgm:cxn modelId="{40A5E78B-B278-4EC4-B143-BCA075AEEAC7}" srcId="{6882BFED-1495-4087-943A-9559D9F4F43E}" destId="{D7B0C188-7ACC-4E56-8940-424EF64B353B}" srcOrd="1" destOrd="0" parTransId="{6856CD30-9E4F-4043-A5F6-5F7DB41D7E41}" sibTransId="{37B43E9C-FBF1-4E6F-8679-01FD984C350D}"/>
    <dgm:cxn modelId="{CD047994-0CB5-48CA-9C91-F0CBAA776F48}" srcId="{E77C9DC3-7193-4E9F-8961-8B9EA6264624}" destId="{48BE627B-992B-46E4-806D-777BEB312AF5}" srcOrd="3" destOrd="0" parTransId="{734784E6-1A5B-4A63-A013-E76E89F3CBEF}" sibTransId="{E70E51BA-C68A-463F-BD35-52AD8304FF47}"/>
    <dgm:cxn modelId="{515A1EA8-B3C2-4690-A217-6BF1E327FD28}" type="presOf" srcId="{6882BFED-1495-4087-943A-9559D9F4F43E}" destId="{938B4656-87F6-4986-B697-A1729CF7BAF4}" srcOrd="0" destOrd="0" presId="urn:microsoft.com/office/officeart/2005/8/layout/vList2"/>
    <dgm:cxn modelId="{0C84FDAA-7133-475D-86AA-95E5E8E6AD11}" srcId="{6882BFED-1495-4087-943A-9559D9F4F43E}" destId="{991DB653-F3D5-4F1F-AECB-FEE618B85E4F}" srcOrd="2" destOrd="0" parTransId="{363B6333-23F5-4EEB-985B-6F1E5CAA98B6}" sibTransId="{3AEA146F-F9D8-4664-9A6B-8BAF9A481FDF}"/>
    <dgm:cxn modelId="{16C80EB5-9E86-4F7E-A454-CA882B815917}" srcId="{E77C9DC3-7193-4E9F-8961-8B9EA6264624}" destId="{ABE19D6D-4FEC-40E8-95A5-57A781092A23}" srcOrd="2" destOrd="0" parTransId="{25AC0431-C406-4BE7-A945-446D9EFDD92A}" sibTransId="{447F208F-5D22-4885-969D-F0770AC9B417}"/>
    <dgm:cxn modelId="{3A3DC4B9-5E3C-487D-A57B-EDE797D3BAFD}" srcId="{6882BFED-1495-4087-943A-9559D9F4F43E}" destId="{8BD232AB-475C-44E5-BA4D-6F9B76F2F82E}" srcOrd="0" destOrd="0" parTransId="{A1CF2730-2AEB-4B3A-A4B6-DDEA4B33D370}" sibTransId="{2E16D457-B90E-496E-A207-C875816E1B25}"/>
    <dgm:cxn modelId="{7D9974BB-ECFA-47FF-8F79-953B3C72E208}" type="presOf" srcId="{8A4F478B-4B02-4CE5-BF14-FE21EF7AE438}" destId="{133E50C8-9D3D-4CFB-96A0-76F12D0AE2FE}" srcOrd="0" destOrd="0" presId="urn:microsoft.com/office/officeart/2005/8/layout/vList2"/>
    <dgm:cxn modelId="{2C4FFBC5-E609-4A54-93C8-C8E8B40BE4A4}" type="presOf" srcId="{D7B0C188-7ACC-4E56-8940-424EF64B353B}" destId="{1BF88F4F-94D5-40EF-BE70-46EFE5306568}" srcOrd="0" destOrd="1" presId="urn:microsoft.com/office/officeart/2005/8/layout/vList2"/>
    <dgm:cxn modelId="{5F3114E9-3660-4FFD-80B3-1EBFE51E7ECC}" srcId="{E77C9DC3-7193-4E9F-8961-8B9EA6264624}" destId="{8A4F478B-4B02-4CE5-BF14-FE21EF7AE438}" srcOrd="0" destOrd="0" parTransId="{06535212-DA8F-40D2-BCAD-7543E4590A28}" sibTransId="{BCE37053-E45F-4DCD-A888-C19A752275E2}"/>
    <dgm:cxn modelId="{797361FE-579C-4C52-AF25-7E9ED1069389}" srcId="{E77C9DC3-7193-4E9F-8961-8B9EA6264624}" destId="{6882BFED-1495-4087-943A-9559D9F4F43E}" srcOrd="1" destOrd="0" parTransId="{E2DC60AF-0A0E-4C0B-95F8-CE7948F888D2}" sibTransId="{52E350A8-2734-4DEA-B66F-ABDA3A350479}"/>
    <dgm:cxn modelId="{0BFB93EF-F5F5-4959-B49F-A7B7CF47D9A5}" type="presParOf" srcId="{C1692B95-C56F-4A7B-BB96-85F47D3B8324}" destId="{133E50C8-9D3D-4CFB-96A0-76F12D0AE2FE}" srcOrd="0" destOrd="0" presId="urn:microsoft.com/office/officeart/2005/8/layout/vList2"/>
    <dgm:cxn modelId="{9E40261D-592D-4968-A5F2-E8FBE729D422}" type="presParOf" srcId="{C1692B95-C56F-4A7B-BB96-85F47D3B8324}" destId="{74E136B2-BEC8-446D-B2B9-34CB86FAC4CC}" srcOrd="1" destOrd="0" presId="urn:microsoft.com/office/officeart/2005/8/layout/vList2"/>
    <dgm:cxn modelId="{EED38544-2890-4B1F-8443-19EE6EFFDE92}" type="presParOf" srcId="{C1692B95-C56F-4A7B-BB96-85F47D3B8324}" destId="{938B4656-87F6-4986-B697-A1729CF7BAF4}" srcOrd="2" destOrd="0" presId="urn:microsoft.com/office/officeart/2005/8/layout/vList2"/>
    <dgm:cxn modelId="{4F40047A-C8E2-4B5E-8718-8297D40EC477}" type="presParOf" srcId="{C1692B95-C56F-4A7B-BB96-85F47D3B8324}" destId="{1BF88F4F-94D5-40EF-BE70-46EFE5306568}" srcOrd="3" destOrd="0" presId="urn:microsoft.com/office/officeart/2005/8/layout/vList2"/>
    <dgm:cxn modelId="{AF91689E-4658-4838-B2AA-1FC63636B2DE}" type="presParOf" srcId="{C1692B95-C56F-4A7B-BB96-85F47D3B8324}" destId="{4043767E-193F-4DE2-9F81-C935294F93A2}" srcOrd="4" destOrd="0" presId="urn:microsoft.com/office/officeart/2005/8/layout/vList2"/>
    <dgm:cxn modelId="{D19F0B4E-E7D1-43E4-929D-8DBEAE92A869}" type="presParOf" srcId="{C1692B95-C56F-4A7B-BB96-85F47D3B8324}" destId="{54216AA0-F14C-4AC8-9DED-8044074E57DE}" srcOrd="5" destOrd="0" presId="urn:microsoft.com/office/officeart/2005/8/layout/vList2"/>
    <dgm:cxn modelId="{17A5849B-D562-431B-BAB2-880625DF67B1}" type="presParOf" srcId="{C1692B95-C56F-4A7B-BB96-85F47D3B8324}" destId="{F0ABC772-2E77-4D3A-A72A-0912727552B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0736C3-4FE6-4547-9523-82204C83D0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801C626-4E72-4ADF-BC83-7C58F8B8167C}">
      <dgm:prSet/>
      <dgm:spPr/>
      <dgm:t>
        <a:bodyPr/>
        <a:lstStyle/>
        <a:p>
          <a:r>
            <a:rPr lang="en-MY" b="0" i="0" baseline="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endParaRPr lang="en-US"/>
        </a:p>
      </dgm:t>
    </dgm:pt>
    <dgm:pt modelId="{BC54BFF8-9F92-4CE1-8D6C-266331667168}" type="parTrans" cxnId="{CD15F9C9-D44D-4B09-B7CF-C2D208BDE611}">
      <dgm:prSet/>
      <dgm:spPr/>
      <dgm:t>
        <a:bodyPr/>
        <a:lstStyle/>
        <a:p>
          <a:endParaRPr lang="en-US"/>
        </a:p>
      </dgm:t>
    </dgm:pt>
    <dgm:pt modelId="{30B48A10-441E-43E6-A295-0DB54579EB74}" type="sibTrans" cxnId="{CD15F9C9-D44D-4B09-B7CF-C2D208BDE611}">
      <dgm:prSet/>
      <dgm:spPr/>
      <dgm:t>
        <a:bodyPr/>
        <a:lstStyle/>
        <a:p>
          <a:endParaRPr lang="en-US"/>
        </a:p>
      </dgm:t>
    </dgm:pt>
    <dgm:pt modelId="{4153F57D-EA81-4AB4-9533-AC844EF4493E}">
      <dgm:prSet/>
      <dgm:spPr/>
      <dgm:t>
        <a:bodyPr/>
        <a:lstStyle/>
        <a:p>
          <a:r>
            <a:rPr lang="en-MY" b="0" i="0" baseline="0"/>
            <a:t>This information can be used if an alternate company wants to bid against SpaceX for a rocket launch.</a:t>
          </a:r>
          <a:endParaRPr lang="en-US"/>
        </a:p>
      </dgm:t>
    </dgm:pt>
    <dgm:pt modelId="{EC864E7C-3417-45C9-994C-9BD65402D5DE}" type="parTrans" cxnId="{5CCD7817-9797-494F-BEC9-8AB9DABCC26E}">
      <dgm:prSet/>
      <dgm:spPr/>
      <dgm:t>
        <a:bodyPr/>
        <a:lstStyle/>
        <a:p>
          <a:endParaRPr lang="en-US"/>
        </a:p>
      </dgm:t>
    </dgm:pt>
    <dgm:pt modelId="{0E870D69-34D2-498C-96E5-6D491145E4CE}" type="sibTrans" cxnId="{5CCD7817-9797-494F-BEC9-8AB9DABCC26E}">
      <dgm:prSet/>
      <dgm:spPr/>
      <dgm:t>
        <a:bodyPr/>
        <a:lstStyle/>
        <a:p>
          <a:endParaRPr lang="en-US"/>
        </a:p>
      </dgm:t>
    </dgm:pt>
    <dgm:pt modelId="{3CC32D36-62B8-4D1E-A1E3-0D98940CAFBA}">
      <dgm:prSet/>
      <dgm:spPr/>
      <dgm:t>
        <a:bodyPr/>
        <a:lstStyle/>
        <a:p>
          <a:r>
            <a:rPr lang="en-MY" b="0" i="0" baseline="0"/>
            <a:t>The main question that we are trying to answer is, for a given set of features about a Falcon 9 rocket launch which include its payload mass, orbit type, launch site, and so on, will the first stage of the rocket land successfully?</a:t>
          </a:r>
          <a:endParaRPr lang="en-US"/>
        </a:p>
      </dgm:t>
    </dgm:pt>
    <dgm:pt modelId="{5CF4F38E-C587-4FB7-8B68-E22748ECEA84}" type="parTrans" cxnId="{7CD9EE29-9BE8-4381-B4B2-59C7FA3F1CA9}">
      <dgm:prSet/>
      <dgm:spPr/>
      <dgm:t>
        <a:bodyPr/>
        <a:lstStyle/>
        <a:p>
          <a:endParaRPr lang="en-US"/>
        </a:p>
      </dgm:t>
    </dgm:pt>
    <dgm:pt modelId="{976D14C4-8DE2-4187-AE60-EC1A8B6B9EAC}" type="sibTrans" cxnId="{7CD9EE29-9BE8-4381-B4B2-59C7FA3F1CA9}">
      <dgm:prSet/>
      <dgm:spPr/>
      <dgm:t>
        <a:bodyPr/>
        <a:lstStyle/>
        <a:p>
          <a:endParaRPr lang="en-US"/>
        </a:p>
      </dgm:t>
    </dgm:pt>
    <dgm:pt modelId="{66F4709B-6022-4DA1-8DF4-A0CB32B0571C}" type="pres">
      <dgm:prSet presAssocID="{720736C3-4FE6-4547-9523-82204C83D0E8}" presName="linear" presStyleCnt="0">
        <dgm:presLayoutVars>
          <dgm:animLvl val="lvl"/>
          <dgm:resizeHandles val="exact"/>
        </dgm:presLayoutVars>
      </dgm:prSet>
      <dgm:spPr/>
    </dgm:pt>
    <dgm:pt modelId="{DD1B4D07-60F4-4545-AFCE-41CFDC76C17B}" type="pres">
      <dgm:prSet presAssocID="{0801C626-4E72-4ADF-BC83-7C58F8B8167C}" presName="parentText" presStyleLbl="node1" presStyleIdx="0" presStyleCnt="3">
        <dgm:presLayoutVars>
          <dgm:chMax val="0"/>
          <dgm:bulletEnabled val="1"/>
        </dgm:presLayoutVars>
      </dgm:prSet>
      <dgm:spPr/>
    </dgm:pt>
    <dgm:pt modelId="{22A52288-85BF-4748-9E08-75E090340EE3}" type="pres">
      <dgm:prSet presAssocID="{30B48A10-441E-43E6-A295-0DB54579EB74}" presName="spacer" presStyleCnt="0"/>
      <dgm:spPr/>
    </dgm:pt>
    <dgm:pt modelId="{6200A5CA-4AF7-4490-8EA3-ABD7896BF930}" type="pres">
      <dgm:prSet presAssocID="{4153F57D-EA81-4AB4-9533-AC844EF4493E}" presName="parentText" presStyleLbl="node1" presStyleIdx="1" presStyleCnt="3">
        <dgm:presLayoutVars>
          <dgm:chMax val="0"/>
          <dgm:bulletEnabled val="1"/>
        </dgm:presLayoutVars>
      </dgm:prSet>
      <dgm:spPr/>
    </dgm:pt>
    <dgm:pt modelId="{4DAA1399-1B81-4832-9F49-B8E65361E668}" type="pres">
      <dgm:prSet presAssocID="{0E870D69-34D2-498C-96E5-6D491145E4CE}" presName="spacer" presStyleCnt="0"/>
      <dgm:spPr/>
    </dgm:pt>
    <dgm:pt modelId="{76C46B0D-09A1-46B1-AF34-2CA449775384}" type="pres">
      <dgm:prSet presAssocID="{3CC32D36-62B8-4D1E-A1E3-0D98940CAFBA}" presName="parentText" presStyleLbl="node1" presStyleIdx="2" presStyleCnt="3">
        <dgm:presLayoutVars>
          <dgm:chMax val="0"/>
          <dgm:bulletEnabled val="1"/>
        </dgm:presLayoutVars>
      </dgm:prSet>
      <dgm:spPr/>
    </dgm:pt>
  </dgm:ptLst>
  <dgm:cxnLst>
    <dgm:cxn modelId="{2C717706-34F8-41A7-8ABB-4B3D60EC69CC}" type="presOf" srcId="{3CC32D36-62B8-4D1E-A1E3-0D98940CAFBA}" destId="{76C46B0D-09A1-46B1-AF34-2CA449775384}" srcOrd="0" destOrd="0" presId="urn:microsoft.com/office/officeart/2005/8/layout/vList2"/>
    <dgm:cxn modelId="{5CCD7817-9797-494F-BEC9-8AB9DABCC26E}" srcId="{720736C3-4FE6-4547-9523-82204C83D0E8}" destId="{4153F57D-EA81-4AB4-9533-AC844EF4493E}" srcOrd="1" destOrd="0" parTransId="{EC864E7C-3417-45C9-994C-9BD65402D5DE}" sibTransId="{0E870D69-34D2-498C-96E5-6D491145E4CE}"/>
    <dgm:cxn modelId="{7CD9EE29-9BE8-4381-B4B2-59C7FA3F1CA9}" srcId="{720736C3-4FE6-4547-9523-82204C83D0E8}" destId="{3CC32D36-62B8-4D1E-A1E3-0D98940CAFBA}" srcOrd="2" destOrd="0" parTransId="{5CF4F38E-C587-4FB7-8B68-E22748ECEA84}" sibTransId="{976D14C4-8DE2-4187-AE60-EC1A8B6B9EAC}"/>
    <dgm:cxn modelId="{4B709BAE-DA44-4EC9-BE69-73DC113F615B}" type="presOf" srcId="{0801C626-4E72-4ADF-BC83-7C58F8B8167C}" destId="{DD1B4D07-60F4-4545-AFCE-41CFDC76C17B}" srcOrd="0" destOrd="0" presId="urn:microsoft.com/office/officeart/2005/8/layout/vList2"/>
    <dgm:cxn modelId="{9B41C7C9-0C21-4CD5-BA0C-805DA685DEC5}" type="presOf" srcId="{4153F57D-EA81-4AB4-9533-AC844EF4493E}" destId="{6200A5CA-4AF7-4490-8EA3-ABD7896BF930}" srcOrd="0" destOrd="0" presId="urn:microsoft.com/office/officeart/2005/8/layout/vList2"/>
    <dgm:cxn modelId="{CD15F9C9-D44D-4B09-B7CF-C2D208BDE611}" srcId="{720736C3-4FE6-4547-9523-82204C83D0E8}" destId="{0801C626-4E72-4ADF-BC83-7C58F8B8167C}" srcOrd="0" destOrd="0" parTransId="{BC54BFF8-9F92-4CE1-8D6C-266331667168}" sibTransId="{30B48A10-441E-43E6-A295-0DB54579EB74}"/>
    <dgm:cxn modelId="{A89AAACA-2405-4986-A425-D511ED2C954A}" type="presOf" srcId="{720736C3-4FE6-4547-9523-82204C83D0E8}" destId="{66F4709B-6022-4DA1-8DF4-A0CB32B0571C}" srcOrd="0" destOrd="0" presId="urn:microsoft.com/office/officeart/2005/8/layout/vList2"/>
    <dgm:cxn modelId="{1E8C973B-9677-4FA8-AB59-12C562ED8479}" type="presParOf" srcId="{66F4709B-6022-4DA1-8DF4-A0CB32B0571C}" destId="{DD1B4D07-60F4-4545-AFCE-41CFDC76C17B}" srcOrd="0" destOrd="0" presId="urn:microsoft.com/office/officeart/2005/8/layout/vList2"/>
    <dgm:cxn modelId="{16487B49-2251-4FC6-AD88-2A46220D35BE}" type="presParOf" srcId="{66F4709B-6022-4DA1-8DF4-A0CB32B0571C}" destId="{22A52288-85BF-4748-9E08-75E090340EE3}" srcOrd="1" destOrd="0" presId="urn:microsoft.com/office/officeart/2005/8/layout/vList2"/>
    <dgm:cxn modelId="{FB32BC11-B3DA-45EB-9F71-6EFCFB39A98D}" type="presParOf" srcId="{66F4709B-6022-4DA1-8DF4-A0CB32B0571C}" destId="{6200A5CA-4AF7-4490-8EA3-ABD7896BF930}" srcOrd="2" destOrd="0" presId="urn:microsoft.com/office/officeart/2005/8/layout/vList2"/>
    <dgm:cxn modelId="{C300AEC8-5C46-4E8B-802D-7133ADB1D50F}" type="presParOf" srcId="{66F4709B-6022-4DA1-8DF4-A0CB32B0571C}" destId="{4DAA1399-1B81-4832-9F49-B8E65361E668}" srcOrd="3" destOrd="0" presId="urn:microsoft.com/office/officeart/2005/8/layout/vList2"/>
    <dgm:cxn modelId="{499EA149-C502-418D-B5A4-1D995AF7F277}" type="presParOf" srcId="{66F4709B-6022-4DA1-8DF4-A0CB32B0571C}" destId="{76C46B0D-09A1-46B1-AF34-2CA44977538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EDB6-0384-4E93-AC80-F2EC2B926A3F}"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2E82E79A-A054-499D-9729-5BF18E7E5706}">
      <dgm:prSet/>
      <dgm:spPr/>
      <dgm:t>
        <a:bodyPr/>
        <a:lstStyle/>
        <a:p>
          <a:r>
            <a:rPr lang="en-US" dirty="0"/>
            <a:t>Data collection</a:t>
          </a:r>
        </a:p>
      </dgm:t>
    </dgm:pt>
    <dgm:pt modelId="{18316099-C295-4CF5-B043-72493F8BA54D}" type="parTrans" cxnId="{72AC66C2-BB0E-42A7-8AE6-202E86D69983}">
      <dgm:prSet/>
      <dgm:spPr/>
      <dgm:t>
        <a:bodyPr/>
        <a:lstStyle/>
        <a:p>
          <a:endParaRPr lang="en-US"/>
        </a:p>
      </dgm:t>
    </dgm:pt>
    <dgm:pt modelId="{D1883FF0-4F9E-4B7E-845C-8F3350D97FEC}" type="sibTrans" cxnId="{72AC66C2-BB0E-42A7-8AE6-202E86D69983}">
      <dgm:prSet/>
      <dgm:spPr/>
      <dgm:t>
        <a:bodyPr/>
        <a:lstStyle/>
        <a:p>
          <a:endParaRPr lang="en-US"/>
        </a:p>
      </dgm:t>
    </dgm:pt>
    <dgm:pt modelId="{4C461960-BD1A-49FA-9619-8D28398A6B79}">
      <dgm:prSet/>
      <dgm:spPr/>
      <dgm:t>
        <a:bodyPr/>
        <a:lstStyle/>
        <a:p>
          <a:r>
            <a:rPr lang="en-US"/>
            <a:t>SpaceX API</a:t>
          </a:r>
        </a:p>
      </dgm:t>
    </dgm:pt>
    <dgm:pt modelId="{3FB03683-E88B-4A54-AD7A-C85D7C2B4110}" type="parTrans" cxnId="{2677EDE4-52BA-49E2-9C3C-5ED5849365EC}">
      <dgm:prSet/>
      <dgm:spPr/>
      <dgm:t>
        <a:bodyPr/>
        <a:lstStyle/>
        <a:p>
          <a:endParaRPr lang="en-US"/>
        </a:p>
      </dgm:t>
    </dgm:pt>
    <dgm:pt modelId="{729359D1-E031-406E-A873-3EAE9C80E1D6}" type="sibTrans" cxnId="{2677EDE4-52BA-49E2-9C3C-5ED5849365EC}">
      <dgm:prSet/>
      <dgm:spPr/>
      <dgm:t>
        <a:bodyPr/>
        <a:lstStyle/>
        <a:p>
          <a:endParaRPr lang="en-US"/>
        </a:p>
      </dgm:t>
    </dgm:pt>
    <dgm:pt modelId="{FFC2A0E6-F92A-4234-B97C-218078175CCA}">
      <dgm:prSet/>
      <dgm:spPr/>
      <dgm:t>
        <a:bodyPr/>
        <a:lstStyle/>
        <a:p>
          <a:r>
            <a:rPr lang="en-US"/>
            <a:t>Web scraping</a:t>
          </a:r>
        </a:p>
      </dgm:t>
    </dgm:pt>
    <dgm:pt modelId="{262D2384-824B-445B-BA50-8A41E376AEFA}" type="parTrans" cxnId="{8C4115BF-DED8-47A5-965D-4047582B3732}">
      <dgm:prSet/>
      <dgm:spPr/>
      <dgm:t>
        <a:bodyPr/>
        <a:lstStyle/>
        <a:p>
          <a:endParaRPr lang="en-US"/>
        </a:p>
      </dgm:t>
    </dgm:pt>
    <dgm:pt modelId="{FDF9374C-52B8-4D8B-AE5D-CE1099AD3BE6}" type="sibTrans" cxnId="{8C4115BF-DED8-47A5-965D-4047582B3732}">
      <dgm:prSet/>
      <dgm:spPr/>
      <dgm:t>
        <a:bodyPr/>
        <a:lstStyle/>
        <a:p>
          <a:endParaRPr lang="en-US"/>
        </a:p>
      </dgm:t>
    </dgm:pt>
    <dgm:pt modelId="{BFBA1CB3-A1CC-4785-9C67-720D8FBDF7AE}">
      <dgm:prSet/>
      <dgm:spPr/>
      <dgm:t>
        <a:bodyPr/>
        <a:lstStyle/>
        <a:p>
          <a:r>
            <a:rPr lang="en-US" dirty="0"/>
            <a:t>Data Wrangling</a:t>
          </a:r>
        </a:p>
      </dgm:t>
    </dgm:pt>
    <dgm:pt modelId="{ADC5FE63-2C2B-4350-AB71-770B5C4DA9DC}" type="parTrans" cxnId="{2FF722C0-C0A1-403D-9610-0630EDEB0640}">
      <dgm:prSet/>
      <dgm:spPr/>
      <dgm:t>
        <a:bodyPr/>
        <a:lstStyle/>
        <a:p>
          <a:endParaRPr lang="en-US"/>
        </a:p>
      </dgm:t>
    </dgm:pt>
    <dgm:pt modelId="{E328A074-6AB0-4A6D-BD3D-901C8C9243BF}" type="sibTrans" cxnId="{2FF722C0-C0A1-403D-9610-0630EDEB0640}">
      <dgm:prSet/>
      <dgm:spPr/>
      <dgm:t>
        <a:bodyPr/>
        <a:lstStyle/>
        <a:p>
          <a:endParaRPr lang="en-US"/>
        </a:p>
      </dgm:t>
    </dgm:pt>
    <dgm:pt modelId="{91DBC8BE-302B-433E-A179-6810A0EC32F8}">
      <dgm:prSet/>
      <dgm:spPr/>
      <dgm:t>
        <a:bodyPr/>
        <a:lstStyle/>
        <a:p>
          <a:r>
            <a:rPr lang="en-US"/>
            <a:t>Exploratory Data Analysis     </a:t>
          </a:r>
        </a:p>
      </dgm:t>
    </dgm:pt>
    <dgm:pt modelId="{52660658-F6EF-4B99-AD96-DA1DF552BA3A}" type="parTrans" cxnId="{D0EAA312-2A66-446E-8591-F58C82685233}">
      <dgm:prSet/>
      <dgm:spPr/>
      <dgm:t>
        <a:bodyPr/>
        <a:lstStyle/>
        <a:p>
          <a:endParaRPr lang="en-US"/>
        </a:p>
      </dgm:t>
    </dgm:pt>
    <dgm:pt modelId="{FB152277-F38F-4D3C-9190-0E2A44937EF7}" type="sibTrans" cxnId="{D0EAA312-2A66-446E-8591-F58C82685233}">
      <dgm:prSet/>
      <dgm:spPr/>
      <dgm:t>
        <a:bodyPr/>
        <a:lstStyle/>
        <a:p>
          <a:endParaRPr lang="en-US"/>
        </a:p>
      </dgm:t>
    </dgm:pt>
    <dgm:pt modelId="{8607E173-3C87-42C3-8395-BB89AAD04476}">
      <dgm:prSet/>
      <dgm:spPr/>
      <dgm:t>
        <a:bodyPr/>
        <a:lstStyle/>
        <a:p>
          <a:r>
            <a:rPr lang="en-US"/>
            <a:t>Determine Training Labels</a:t>
          </a:r>
        </a:p>
      </dgm:t>
    </dgm:pt>
    <dgm:pt modelId="{A4E475A0-DD00-4AD6-9455-033CCC42265A}" type="parTrans" cxnId="{342ABE29-A921-4523-A7A4-982B8747CF71}">
      <dgm:prSet/>
      <dgm:spPr/>
      <dgm:t>
        <a:bodyPr/>
        <a:lstStyle/>
        <a:p>
          <a:endParaRPr lang="en-US"/>
        </a:p>
      </dgm:t>
    </dgm:pt>
    <dgm:pt modelId="{C094FDD2-35DE-4B84-AE22-D00872937439}" type="sibTrans" cxnId="{342ABE29-A921-4523-A7A4-982B8747CF71}">
      <dgm:prSet/>
      <dgm:spPr/>
      <dgm:t>
        <a:bodyPr/>
        <a:lstStyle/>
        <a:p>
          <a:endParaRPr lang="en-US"/>
        </a:p>
      </dgm:t>
    </dgm:pt>
    <dgm:pt modelId="{35717A72-149E-4C6C-AF3D-E9B7B7834A37}">
      <dgm:prSet/>
      <dgm:spPr/>
      <dgm:t>
        <a:bodyPr/>
        <a:lstStyle/>
        <a:p>
          <a:r>
            <a:rPr lang="en-US" dirty="0"/>
            <a:t>Exploratory Data Analysis (EDA)</a:t>
          </a:r>
        </a:p>
      </dgm:t>
    </dgm:pt>
    <dgm:pt modelId="{0A1EF821-418A-472A-B902-FABBA91A43D4}" type="parTrans" cxnId="{6C5B28B3-A74F-40C6-8253-548EA98F1105}">
      <dgm:prSet/>
      <dgm:spPr/>
      <dgm:t>
        <a:bodyPr/>
        <a:lstStyle/>
        <a:p>
          <a:endParaRPr lang="en-US"/>
        </a:p>
      </dgm:t>
    </dgm:pt>
    <dgm:pt modelId="{8DF6E10C-4C23-47FB-A4B8-2861475924D0}" type="sibTrans" cxnId="{6C5B28B3-A74F-40C6-8253-548EA98F1105}">
      <dgm:prSet/>
      <dgm:spPr/>
      <dgm:t>
        <a:bodyPr/>
        <a:lstStyle/>
        <a:p>
          <a:endParaRPr lang="en-US"/>
        </a:p>
      </dgm:t>
    </dgm:pt>
    <dgm:pt modelId="{5D4E54DD-E5B7-4D8E-97CE-B000E1D2D9E6}">
      <dgm:prSet/>
      <dgm:spPr/>
      <dgm:t>
        <a:bodyPr/>
        <a:lstStyle/>
        <a:p>
          <a:r>
            <a:rPr lang="en-US"/>
            <a:t>Pandas and NumPy </a:t>
          </a:r>
        </a:p>
      </dgm:t>
    </dgm:pt>
    <dgm:pt modelId="{068BD921-7DEB-48B1-934A-71461820E42E}" type="parTrans" cxnId="{C630C8D5-CF03-47D4-B448-D0EF11049ECF}">
      <dgm:prSet/>
      <dgm:spPr/>
      <dgm:t>
        <a:bodyPr/>
        <a:lstStyle/>
        <a:p>
          <a:endParaRPr lang="en-US"/>
        </a:p>
      </dgm:t>
    </dgm:pt>
    <dgm:pt modelId="{67CA65C9-0F11-4DE8-9CAC-3D2899820D6E}" type="sibTrans" cxnId="{C630C8D5-CF03-47D4-B448-D0EF11049ECF}">
      <dgm:prSet/>
      <dgm:spPr/>
      <dgm:t>
        <a:bodyPr/>
        <a:lstStyle/>
        <a:p>
          <a:endParaRPr lang="en-US"/>
        </a:p>
      </dgm:t>
    </dgm:pt>
    <dgm:pt modelId="{20301CDA-CD13-48A7-A9BB-1A00876FB1C7}">
      <dgm:prSet/>
      <dgm:spPr/>
      <dgm:t>
        <a:bodyPr/>
        <a:lstStyle/>
        <a:p>
          <a:r>
            <a:rPr lang="en-US"/>
            <a:t>SQL</a:t>
          </a:r>
        </a:p>
      </dgm:t>
    </dgm:pt>
    <dgm:pt modelId="{F0AB82D1-6E02-4043-BB80-20D5BAC21941}" type="parTrans" cxnId="{E9917CA3-71EB-4869-8677-32EF4888E70E}">
      <dgm:prSet/>
      <dgm:spPr/>
      <dgm:t>
        <a:bodyPr/>
        <a:lstStyle/>
        <a:p>
          <a:endParaRPr lang="en-US"/>
        </a:p>
      </dgm:t>
    </dgm:pt>
    <dgm:pt modelId="{E7484725-B0E5-485C-BDDF-DC0F8E309BCF}" type="sibTrans" cxnId="{E9917CA3-71EB-4869-8677-32EF4888E70E}">
      <dgm:prSet/>
      <dgm:spPr/>
      <dgm:t>
        <a:bodyPr/>
        <a:lstStyle/>
        <a:p>
          <a:endParaRPr lang="en-US"/>
        </a:p>
      </dgm:t>
    </dgm:pt>
    <dgm:pt modelId="{902CD232-90B6-4564-8416-92E525778908}">
      <dgm:prSet/>
      <dgm:spPr/>
      <dgm:t>
        <a:bodyPr/>
        <a:lstStyle/>
        <a:p>
          <a:r>
            <a:rPr lang="en-US" dirty="0"/>
            <a:t>Data visualization</a:t>
          </a:r>
        </a:p>
      </dgm:t>
    </dgm:pt>
    <dgm:pt modelId="{CE042D16-F6C9-4836-817A-344FD8DE8080}" type="parTrans" cxnId="{B9A782D5-DADC-457C-ABCE-825C1CB6DE1F}">
      <dgm:prSet/>
      <dgm:spPr/>
      <dgm:t>
        <a:bodyPr/>
        <a:lstStyle/>
        <a:p>
          <a:endParaRPr lang="en-US"/>
        </a:p>
      </dgm:t>
    </dgm:pt>
    <dgm:pt modelId="{71B998F1-7451-499D-8123-30F602D4580C}" type="sibTrans" cxnId="{B9A782D5-DADC-457C-ABCE-825C1CB6DE1F}">
      <dgm:prSet/>
      <dgm:spPr/>
      <dgm:t>
        <a:bodyPr/>
        <a:lstStyle/>
        <a:p>
          <a:endParaRPr lang="en-US"/>
        </a:p>
      </dgm:t>
    </dgm:pt>
    <dgm:pt modelId="{1B946153-93A2-4AC3-AFD6-7006E5F10ED2}">
      <dgm:prSet/>
      <dgm:spPr/>
      <dgm:t>
        <a:bodyPr/>
        <a:lstStyle/>
        <a:p>
          <a:r>
            <a:rPr lang="en-US"/>
            <a:t>Matplotlib and Seaborn</a:t>
          </a:r>
        </a:p>
      </dgm:t>
    </dgm:pt>
    <dgm:pt modelId="{6CD1DBDC-02AC-4492-BD38-43A06B0C2AF6}" type="parTrans" cxnId="{1CE9EB25-D8C4-448C-96D9-BDF17ED00618}">
      <dgm:prSet/>
      <dgm:spPr/>
      <dgm:t>
        <a:bodyPr/>
        <a:lstStyle/>
        <a:p>
          <a:endParaRPr lang="en-US"/>
        </a:p>
      </dgm:t>
    </dgm:pt>
    <dgm:pt modelId="{F652A7D2-7348-466D-914A-236B5F5A0E1B}" type="sibTrans" cxnId="{1CE9EB25-D8C4-448C-96D9-BDF17ED00618}">
      <dgm:prSet/>
      <dgm:spPr/>
      <dgm:t>
        <a:bodyPr/>
        <a:lstStyle/>
        <a:p>
          <a:endParaRPr lang="en-US"/>
        </a:p>
      </dgm:t>
    </dgm:pt>
    <dgm:pt modelId="{78E111DF-22CA-44C9-B5B4-6835C12E9AAC}">
      <dgm:prSet/>
      <dgm:spPr/>
      <dgm:t>
        <a:bodyPr/>
        <a:lstStyle/>
        <a:p>
          <a:r>
            <a:rPr lang="en-US"/>
            <a:t>Folium</a:t>
          </a:r>
        </a:p>
      </dgm:t>
    </dgm:pt>
    <dgm:pt modelId="{0D323196-5635-4D31-88AC-41F45B922F5A}" type="parTrans" cxnId="{191B6D2D-54F1-43A3-9D79-35E1F90258F2}">
      <dgm:prSet/>
      <dgm:spPr/>
      <dgm:t>
        <a:bodyPr/>
        <a:lstStyle/>
        <a:p>
          <a:endParaRPr lang="en-US"/>
        </a:p>
      </dgm:t>
    </dgm:pt>
    <dgm:pt modelId="{F5203F6C-ABBF-4720-9295-B7D132286A11}" type="sibTrans" cxnId="{191B6D2D-54F1-43A3-9D79-35E1F90258F2}">
      <dgm:prSet/>
      <dgm:spPr/>
      <dgm:t>
        <a:bodyPr/>
        <a:lstStyle/>
        <a:p>
          <a:endParaRPr lang="en-US"/>
        </a:p>
      </dgm:t>
    </dgm:pt>
    <dgm:pt modelId="{D8BBEACC-DF21-451F-9190-A0E25C413378}">
      <dgm:prSet/>
      <dgm:spPr/>
      <dgm:t>
        <a:bodyPr/>
        <a:lstStyle/>
        <a:p>
          <a:r>
            <a:rPr lang="en-US"/>
            <a:t>Dash</a:t>
          </a:r>
        </a:p>
      </dgm:t>
    </dgm:pt>
    <dgm:pt modelId="{71485F5A-49BC-4630-991D-3C5E229BB149}" type="parTrans" cxnId="{1BB04997-85F5-48FD-B5D7-4429EFCF7A96}">
      <dgm:prSet/>
      <dgm:spPr/>
      <dgm:t>
        <a:bodyPr/>
        <a:lstStyle/>
        <a:p>
          <a:endParaRPr lang="en-US"/>
        </a:p>
      </dgm:t>
    </dgm:pt>
    <dgm:pt modelId="{51BB12D4-D332-4296-986D-6B8CC5712EBB}" type="sibTrans" cxnId="{1BB04997-85F5-48FD-B5D7-4429EFCF7A96}">
      <dgm:prSet/>
      <dgm:spPr/>
      <dgm:t>
        <a:bodyPr/>
        <a:lstStyle/>
        <a:p>
          <a:endParaRPr lang="en-US"/>
        </a:p>
      </dgm:t>
    </dgm:pt>
    <dgm:pt modelId="{D26BBD58-0B4A-4499-B11F-F11A0396F2A5}">
      <dgm:prSet/>
      <dgm:spPr/>
      <dgm:t>
        <a:bodyPr/>
        <a:lstStyle/>
        <a:p>
          <a:r>
            <a:rPr lang="en-US" dirty="0"/>
            <a:t>Machine learning prediction</a:t>
          </a:r>
        </a:p>
      </dgm:t>
    </dgm:pt>
    <dgm:pt modelId="{FEB1ABE2-0ABB-4A87-B361-2BA1AFF946E0}" type="parTrans" cxnId="{0AB6D366-18A7-4E51-B17E-FA0F930CFF57}">
      <dgm:prSet/>
      <dgm:spPr/>
      <dgm:t>
        <a:bodyPr/>
        <a:lstStyle/>
        <a:p>
          <a:endParaRPr lang="en-US"/>
        </a:p>
      </dgm:t>
    </dgm:pt>
    <dgm:pt modelId="{402DAC00-CC99-41DE-978B-095638749230}" type="sibTrans" cxnId="{0AB6D366-18A7-4E51-B17E-FA0F930CFF57}">
      <dgm:prSet/>
      <dgm:spPr/>
      <dgm:t>
        <a:bodyPr/>
        <a:lstStyle/>
        <a:p>
          <a:endParaRPr lang="en-US"/>
        </a:p>
      </dgm:t>
    </dgm:pt>
    <dgm:pt modelId="{D23BC559-FA5B-49C0-BD1A-C5429E5A8DC0}">
      <dgm:prSet/>
      <dgm:spPr/>
      <dgm:t>
        <a:bodyPr/>
        <a:lstStyle/>
        <a:p>
          <a:r>
            <a:rPr lang="en-US"/>
            <a:t>Logistic regression</a:t>
          </a:r>
        </a:p>
      </dgm:t>
    </dgm:pt>
    <dgm:pt modelId="{841C85B8-430B-4560-85BB-EA7255CC0C22}" type="parTrans" cxnId="{33DED573-3306-4933-ABFF-618B371A8D29}">
      <dgm:prSet/>
      <dgm:spPr/>
      <dgm:t>
        <a:bodyPr/>
        <a:lstStyle/>
        <a:p>
          <a:endParaRPr lang="en-US"/>
        </a:p>
      </dgm:t>
    </dgm:pt>
    <dgm:pt modelId="{61C5B0A2-E0E8-47CA-AE45-06B14A2308EE}" type="sibTrans" cxnId="{33DED573-3306-4933-ABFF-618B371A8D29}">
      <dgm:prSet/>
      <dgm:spPr/>
      <dgm:t>
        <a:bodyPr/>
        <a:lstStyle/>
        <a:p>
          <a:endParaRPr lang="en-US"/>
        </a:p>
      </dgm:t>
    </dgm:pt>
    <dgm:pt modelId="{79B4F7B2-249D-4062-8205-200DD3CF0F72}">
      <dgm:prSet/>
      <dgm:spPr/>
      <dgm:t>
        <a:bodyPr/>
        <a:lstStyle/>
        <a:p>
          <a:r>
            <a:rPr lang="en-US"/>
            <a:t>Support vector machine (SVM)</a:t>
          </a:r>
        </a:p>
      </dgm:t>
    </dgm:pt>
    <dgm:pt modelId="{4A9ED4DC-4D33-47EF-A2B8-D6C4F7BA7285}" type="parTrans" cxnId="{4BAFDDCD-7E74-4B6A-994D-2F8849AC0E80}">
      <dgm:prSet/>
      <dgm:spPr/>
      <dgm:t>
        <a:bodyPr/>
        <a:lstStyle/>
        <a:p>
          <a:endParaRPr lang="en-US"/>
        </a:p>
      </dgm:t>
    </dgm:pt>
    <dgm:pt modelId="{5FA90C24-B17B-46FB-8931-25F64011329A}" type="sibTrans" cxnId="{4BAFDDCD-7E74-4B6A-994D-2F8849AC0E80}">
      <dgm:prSet/>
      <dgm:spPr/>
      <dgm:t>
        <a:bodyPr/>
        <a:lstStyle/>
        <a:p>
          <a:endParaRPr lang="en-US"/>
        </a:p>
      </dgm:t>
    </dgm:pt>
    <dgm:pt modelId="{3DB4A239-4D3D-4F64-A1A0-256ADB6DD0BB}">
      <dgm:prSet/>
      <dgm:spPr/>
      <dgm:t>
        <a:bodyPr/>
        <a:lstStyle/>
        <a:p>
          <a:r>
            <a:rPr lang="en-US"/>
            <a:t>Decision tree</a:t>
          </a:r>
        </a:p>
      </dgm:t>
    </dgm:pt>
    <dgm:pt modelId="{9213E3F1-B8BD-475A-AA4C-6DB0F5E90140}" type="parTrans" cxnId="{FB1BE150-55D6-4684-8DFD-31C8FF86A13C}">
      <dgm:prSet/>
      <dgm:spPr/>
      <dgm:t>
        <a:bodyPr/>
        <a:lstStyle/>
        <a:p>
          <a:endParaRPr lang="en-US"/>
        </a:p>
      </dgm:t>
    </dgm:pt>
    <dgm:pt modelId="{AD991B80-0660-4DB8-BE98-3CFE65813873}" type="sibTrans" cxnId="{FB1BE150-55D6-4684-8DFD-31C8FF86A13C}">
      <dgm:prSet/>
      <dgm:spPr/>
      <dgm:t>
        <a:bodyPr/>
        <a:lstStyle/>
        <a:p>
          <a:endParaRPr lang="en-US"/>
        </a:p>
      </dgm:t>
    </dgm:pt>
    <dgm:pt modelId="{1EF344C5-3B9E-44EC-A6E9-3D06B9861B54}">
      <dgm:prSet/>
      <dgm:spPr/>
      <dgm:t>
        <a:bodyPr/>
        <a:lstStyle/>
        <a:p>
          <a:r>
            <a:rPr lang="en-US"/>
            <a:t>K-nearest neighbors (KNN)</a:t>
          </a:r>
        </a:p>
      </dgm:t>
    </dgm:pt>
    <dgm:pt modelId="{05D5D9FD-7407-43F5-B5DA-D8E57EC0D4D7}" type="parTrans" cxnId="{C27C00F4-E3E0-4FAB-BE32-DB2C16DA8BFD}">
      <dgm:prSet/>
      <dgm:spPr/>
      <dgm:t>
        <a:bodyPr/>
        <a:lstStyle/>
        <a:p>
          <a:endParaRPr lang="en-US"/>
        </a:p>
      </dgm:t>
    </dgm:pt>
    <dgm:pt modelId="{62B5F9AD-572F-4D45-9EB1-521BB2D429EC}" type="sibTrans" cxnId="{C27C00F4-E3E0-4FAB-BE32-DB2C16DA8BFD}">
      <dgm:prSet/>
      <dgm:spPr/>
      <dgm:t>
        <a:bodyPr/>
        <a:lstStyle/>
        <a:p>
          <a:endParaRPr lang="en-US"/>
        </a:p>
      </dgm:t>
    </dgm:pt>
    <dgm:pt modelId="{4481B105-60C5-4A8D-BDC5-47612EA4EE6C}" type="pres">
      <dgm:prSet presAssocID="{C39CEDB6-0384-4E93-AC80-F2EC2B926A3F}" presName="diagram" presStyleCnt="0">
        <dgm:presLayoutVars>
          <dgm:chPref val="1"/>
          <dgm:dir/>
          <dgm:animOne val="branch"/>
          <dgm:animLvl val="lvl"/>
          <dgm:resizeHandles/>
        </dgm:presLayoutVars>
      </dgm:prSet>
      <dgm:spPr/>
    </dgm:pt>
    <dgm:pt modelId="{6AD22C53-E5BC-4AFA-AC04-1F77CF12AEEC}" type="pres">
      <dgm:prSet presAssocID="{2E82E79A-A054-499D-9729-5BF18E7E5706}" presName="root" presStyleCnt="0"/>
      <dgm:spPr/>
    </dgm:pt>
    <dgm:pt modelId="{3849EEBB-0E3A-41E7-B751-19A3AB7F79D1}" type="pres">
      <dgm:prSet presAssocID="{2E82E79A-A054-499D-9729-5BF18E7E5706}" presName="rootComposite" presStyleCnt="0"/>
      <dgm:spPr/>
    </dgm:pt>
    <dgm:pt modelId="{9F381E21-04DB-4BC6-B713-160B47F358A3}" type="pres">
      <dgm:prSet presAssocID="{2E82E79A-A054-499D-9729-5BF18E7E5706}" presName="rootText" presStyleLbl="node1" presStyleIdx="0" presStyleCnt="5"/>
      <dgm:spPr/>
    </dgm:pt>
    <dgm:pt modelId="{4D862D29-5617-43DC-B3B4-EF9CD889F7E8}" type="pres">
      <dgm:prSet presAssocID="{2E82E79A-A054-499D-9729-5BF18E7E5706}" presName="rootConnector" presStyleLbl="node1" presStyleIdx="0" presStyleCnt="5"/>
      <dgm:spPr/>
    </dgm:pt>
    <dgm:pt modelId="{62C70F24-9AF2-4200-A9A3-6DB4C608EE75}" type="pres">
      <dgm:prSet presAssocID="{2E82E79A-A054-499D-9729-5BF18E7E5706}" presName="childShape" presStyleCnt="0"/>
      <dgm:spPr/>
    </dgm:pt>
    <dgm:pt modelId="{8F7F7F13-2D75-4788-A779-3E73049997EF}" type="pres">
      <dgm:prSet presAssocID="{3FB03683-E88B-4A54-AD7A-C85D7C2B4110}" presName="Name13" presStyleLbl="parChTrans1D2" presStyleIdx="0" presStyleCnt="13"/>
      <dgm:spPr/>
    </dgm:pt>
    <dgm:pt modelId="{F6CBCFD5-29D6-44B7-88D2-CBE197E8B843}" type="pres">
      <dgm:prSet presAssocID="{4C461960-BD1A-49FA-9619-8D28398A6B79}" presName="childText" presStyleLbl="bgAcc1" presStyleIdx="0" presStyleCnt="13">
        <dgm:presLayoutVars>
          <dgm:bulletEnabled val="1"/>
        </dgm:presLayoutVars>
      </dgm:prSet>
      <dgm:spPr/>
    </dgm:pt>
    <dgm:pt modelId="{84F0D725-17D2-45E4-A09F-C00F961BCE7D}" type="pres">
      <dgm:prSet presAssocID="{262D2384-824B-445B-BA50-8A41E376AEFA}" presName="Name13" presStyleLbl="parChTrans1D2" presStyleIdx="1" presStyleCnt="13"/>
      <dgm:spPr/>
    </dgm:pt>
    <dgm:pt modelId="{900AA08D-8CA3-485A-BE8A-9F87F68A25F3}" type="pres">
      <dgm:prSet presAssocID="{FFC2A0E6-F92A-4234-B97C-218078175CCA}" presName="childText" presStyleLbl="bgAcc1" presStyleIdx="1" presStyleCnt="13">
        <dgm:presLayoutVars>
          <dgm:bulletEnabled val="1"/>
        </dgm:presLayoutVars>
      </dgm:prSet>
      <dgm:spPr/>
    </dgm:pt>
    <dgm:pt modelId="{CB7D2E51-D5CA-42E3-BA38-AA57CA3C74CA}" type="pres">
      <dgm:prSet presAssocID="{BFBA1CB3-A1CC-4785-9C67-720D8FBDF7AE}" presName="root" presStyleCnt="0"/>
      <dgm:spPr/>
    </dgm:pt>
    <dgm:pt modelId="{6F1EC9BC-F4DC-4BEC-9103-30EE05B2CA9C}" type="pres">
      <dgm:prSet presAssocID="{BFBA1CB3-A1CC-4785-9C67-720D8FBDF7AE}" presName="rootComposite" presStyleCnt="0"/>
      <dgm:spPr/>
    </dgm:pt>
    <dgm:pt modelId="{A7EC4888-E765-41F7-B363-CFB741756C79}" type="pres">
      <dgm:prSet presAssocID="{BFBA1CB3-A1CC-4785-9C67-720D8FBDF7AE}" presName="rootText" presStyleLbl="node1" presStyleIdx="1" presStyleCnt="5"/>
      <dgm:spPr/>
    </dgm:pt>
    <dgm:pt modelId="{197E444E-396B-451D-82D3-F30E86A35BDA}" type="pres">
      <dgm:prSet presAssocID="{BFBA1CB3-A1CC-4785-9C67-720D8FBDF7AE}" presName="rootConnector" presStyleLbl="node1" presStyleIdx="1" presStyleCnt="5"/>
      <dgm:spPr/>
    </dgm:pt>
    <dgm:pt modelId="{36C54377-DC6E-487F-B808-B6F31F3A395E}" type="pres">
      <dgm:prSet presAssocID="{BFBA1CB3-A1CC-4785-9C67-720D8FBDF7AE}" presName="childShape" presStyleCnt="0"/>
      <dgm:spPr/>
    </dgm:pt>
    <dgm:pt modelId="{3A0ACCC0-96A4-4957-A417-3E3B79D0549C}" type="pres">
      <dgm:prSet presAssocID="{52660658-F6EF-4B99-AD96-DA1DF552BA3A}" presName="Name13" presStyleLbl="parChTrans1D2" presStyleIdx="2" presStyleCnt="13"/>
      <dgm:spPr/>
    </dgm:pt>
    <dgm:pt modelId="{17A4595B-A610-4B00-9D7B-A17FC9DA6E76}" type="pres">
      <dgm:prSet presAssocID="{91DBC8BE-302B-433E-A179-6810A0EC32F8}" presName="childText" presStyleLbl="bgAcc1" presStyleIdx="2" presStyleCnt="13">
        <dgm:presLayoutVars>
          <dgm:bulletEnabled val="1"/>
        </dgm:presLayoutVars>
      </dgm:prSet>
      <dgm:spPr/>
    </dgm:pt>
    <dgm:pt modelId="{B8D77C96-0729-430F-BC10-B21BE3A7839D}" type="pres">
      <dgm:prSet presAssocID="{A4E475A0-DD00-4AD6-9455-033CCC42265A}" presName="Name13" presStyleLbl="parChTrans1D2" presStyleIdx="3" presStyleCnt="13"/>
      <dgm:spPr/>
    </dgm:pt>
    <dgm:pt modelId="{D87A6937-CCAD-4DB9-B0DE-17EDE964B77A}" type="pres">
      <dgm:prSet presAssocID="{8607E173-3C87-42C3-8395-BB89AAD04476}" presName="childText" presStyleLbl="bgAcc1" presStyleIdx="3" presStyleCnt="13">
        <dgm:presLayoutVars>
          <dgm:bulletEnabled val="1"/>
        </dgm:presLayoutVars>
      </dgm:prSet>
      <dgm:spPr/>
    </dgm:pt>
    <dgm:pt modelId="{D1DBF805-73F1-4FA1-9668-F8A0B93C79D0}" type="pres">
      <dgm:prSet presAssocID="{35717A72-149E-4C6C-AF3D-E9B7B7834A37}" presName="root" presStyleCnt="0"/>
      <dgm:spPr/>
    </dgm:pt>
    <dgm:pt modelId="{7F58E076-9064-46A7-8ACC-855020D0A7D5}" type="pres">
      <dgm:prSet presAssocID="{35717A72-149E-4C6C-AF3D-E9B7B7834A37}" presName="rootComposite" presStyleCnt="0"/>
      <dgm:spPr/>
    </dgm:pt>
    <dgm:pt modelId="{E2A228A7-5E66-4944-A32D-667E9F8A7390}" type="pres">
      <dgm:prSet presAssocID="{35717A72-149E-4C6C-AF3D-E9B7B7834A37}" presName="rootText" presStyleLbl="node1" presStyleIdx="2" presStyleCnt="5"/>
      <dgm:spPr/>
    </dgm:pt>
    <dgm:pt modelId="{22FFCAAD-E0F2-46E9-988D-9A3CA492CFA2}" type="pres">
      <dgm:prSet presAssocID="{35717A72-149E-4C6C-AF3D-E9B7B7834A37}" presName="rootConnector" presStyleLbl="node1" presStyleIdx="2" presStyleCnt="5"/>
      <dgm:spPr/>
    </dgm:pt>
    <dgm:pt modelId="{347A822B-F141-4356-9A7F-C6A3C93E8D0F}" type="pres">
      <dgm:prSet presAssocID="{35717A72-149E-4C6C-AF3D-E9B7B7834A37}" presName="childShape" presStyleCnt="0"/>
      <dgm:spPr/>
    </dgm:pt>
    <dgm:pt modelId="{4FD74C76-9FB0-4BF8-9D4C-7AD73CAE1838}" type="pres">
      <dgm:prSet presAssocID="{068BD921-7DEB-48B1-934A-71461820E42E}" presName="Name13" presStyleLbl="parChTrans1D2" presStyleIdx="4" presStyleCnt="13"/>
      <dgm:spPr/>
    </dgm:pt>
    <dgm:pt modelId="{372783B9-DF02-4F6A-B53E-79590D6CE10F}" type="pres">
      <dgm:prSet presAssocID="{5D4E54DD-E5B7-4D8E-97CE-B000E1D2D9E6}" presName="childText" presStyleLbl="bgAcc1" presStyleIdx="4" presStyleCnt="13">
        <dgm:presLayoutVars>
          <dgm:bulletEnabled val="1"/>
        </dgm:presLayoutVars>
      </dgm:prSet>
      <dgm:spPr/>
    </dgm:pt>
    <dgm:pt modelId="{EE59996A-46B1-4F4A-8F7B-9040722340FF}" type="pres">
      <dgm:prSet presAssocID="{F0AB82D1-6E02-4043-BB80-20D5BAC21941}" presName="Name13" presStyleLbl="parChTrans1D2" presStyleIdx="5" presStyleCnt="13"/>
      <dgm:spPr/>
    </dgm:pt>
    <dgm:pt modelId="{0BD3ACE4-8FAC-4B92-88B3-75AFE3AEFE5A}" type="pres">
      <dgm:prSet presAssocID="{20301CDA-CD13-48A7-A9BB-1A00876FB1C7}" presName="childText" presStyleLbl="bgAcc1" presStyleIdx="5" presStyleCnt="13">
        <dgm:presLayoutVars>
          <dgm:bulletEnabled val="1"/>
        </dgm:presLayoutVars>
      </dgm:prSet>
      <dgm:spPr/>
    </dgm:pt>
    <dgm:pt modelId="{CB21C1A1-CABF-43B6-AF31-168461C77A5B}" type="pres">
      <dgm:prSet presAssocID="{902CD232-90B6-4564-8416-92E525778908}" presName="root" presStyleCnt="0"/>
      <dgm:spPr/>
    </dgm:pt>
    <dgm:pt modelId="{DDBE7B93-37A9-4A5E-991F-A4BC961B8D6A}" type="pres">
      <dgm:prSet presAssocID="{902CD232-90B6-4564-8416-92E525778908}" presName="rootComposite" presStyleCnt="0"/>
      <dgm:spPr/>
    </dgm:pt>
    <dgm:pt modelId="{07807FDE-4ED8-42F6-934D-1085BC061298}" type="pres">
      <dgm:prSet presAssocID="{902CD232-90B6-4564-8416-92E525778908}" presName="rootText" presStyleLbl="node1" presStyleIdx="3" presStyleCnt="5"/>
      <dgm:spPr/>
    </dgm:pt>
    <dgm:pt modelId="{7C05B807-F2BE-469D-AE1A-14DB875B8D0B}" type="pres">
      <dgm:prSet presAssocID="{902CD232-90B6-4564-8416-92E525778908}" presName="rootConnector" presStyleLbl="node1" presStyleIdx="3" presStyleCnt="5"/>
      <dgm:spPr/>
    </dgm:pt>
    <dgm:pt modelId="{AA8D8140-69BE-4C29-825D-AF7EE15A4144}" type="pres">
      <dgm:prSet presAssocID="{902CD232-90B6-4564-8416-92E525778908}" presName="childShape" presStyleCnt="0"/>
      <dgm:spPr/>
    </dgm:pt>
    <dgm:pt modelId="{FD78A51A-20D8-45F0-A191-DB771D14A5B4}" type="pres">
      <dgm:prSet presAssocID="{6CD1DBDC-02AC-4492-BD38-43A06B0C2AF6}" presName="Name13" presStyleLbl="parChTrans1D2" presStyleIdx="6" presStyleCnt="13"/>
      <dgm:spPr/>
    </dgm:pt>
    <dgm:pt modelId="{2C32BFFA-8CA4-4D95-8735-CE2CE82E00D9}" type="pres">
      <dgm:prSet presAssocID="{1B946153-93A2-4AC3-AFD6-7006E5F10ED2}" presName="childText" presStyleLbl="bgAcc1" presStyleIdx="6" presStyleCnt="13">
        <dgm:presLayoutVars>
          <dgm:bulletEnabled val="1"/>
        </dgm:presLayoutVars>
      </dgm:prSet>
      <dgm:spPr/>
    </dgm:pt>
    <dgm:pt modelId="{B1E53247-4126-4950-B07E-E51FB0CCA40A}" type="pres">
      <dgm:prSet presAssocID="{0D323196-5635-4D31-88AC-41F45B922F5A}" presName="Name13" presStyleLbl="parChTrans1D2" presStyleIdx="7" presStyleCnt="13"/>
      <dgm:spPr/>
    </dgm:pt>
    <dgm:pt modelId="{975BF99C-7C11-45B2-B3F0-082B88E8AB06}" type="pres">
      <dgm:prSet presAssocID="{78E111DF-22CA-44C9-B5B4-6835C12E9AAC}" presName="childText" presStyleLbl="bgAcc1" presStyleIdx="7" presStyleCnt="13">
        <dgm:presLayoutVars>
          <dgm:bulletEnabled val="1"/>
        </dgm:presLayoutVars>
      </dgm:prSet>
      <dgm:spPr/>
    </dgm:pt>
    <dgm:pt modelId="{AB5896CD-DAD5-48AB-9CE8-FF6B39DA75E6}" type="pres">
      <dgm:prSet presAssocID="{71485F5A-49BC-4630-991D-3C5E229BB149}" presName="Name13" presStyleLbl="parChTrans1D2" presStyleIdx="8" presStyleCnt="13"/>
      <dgm:spPr/>
    </dgm:pt>
    <dgm:pt modelId="{F6E2494D-C645-437A-86B2-A90F9842AFEB}" type="pres">
      <dgm:prSet presAssocID="{D8BBEACC-DF21-451F-9190-A0E25C413378}" presName="childText" presStyleLbl="bgAcc1" presStyleIdx="8" presStyleCnt="13">
        <dgm:presLayoutVars>
          <dgm:bulletEnabled val="1"/>
        </dgm:presLayoutVars>
      </dgm:prSet>
      <dgm:spPr/>
    </dgm:pt>
    <dgm:pt modelId="{49454235-1325-40FD-B649-54F0F5DF7415}" type="pres">
      <dgm:prSet presAssocID="{D26BBD58-0B4A-4499-B11F-F11A0396F2A5}" presName="root" presStyleCnt="0"/>
      <dgm:spPr/>
    </dgm:pt>
    <dgm:pt modelId="{4FABE64A-2687-4E8E-A97C-F54B46283B31}" type="pres">
      <dgm:prSet presAssocID="{D26BBD58-0B4A-4499-B11F-F11A0396F2A5}" presName="rootComposite" presStyleCnt="0"/>
      <dgm:spPr/>
    </dgm:pt>
    <dgm:pt modelId="{B3B96E7D-6B0F-4CCF-9A78-E47E90F5F40F}" type="pres">
      <dgm:prSet presAssocID="{D26BBD58-0B4A-4499-B11F-F11A0396F2A5}" presName="rootText" presStyleLbl="node1" presStyleIdx="4" presStyleCnt="5"/>
      <dgm:spPr/>
    </dgm:pt>
    <dgm:pt modelId="{39EDE85B-4B6F-4CD6-A4CD-0E70C78BA12B}" type="pres">
      <dgm:prSet presAssocID="{D26BBD58-0B4A-4499-B11F-F11A0396F2A5}" presName="rootConnector" presStyleLbl="node1" presStyleIdx="4" presStyleCnt="5"/>
      <dgm:spPr/>
    </dgm:pt>
    <dgm:pt modelId="{09AACBB3-3D77-4270-87E1-DA0B78C745FF}" type="pres">
      <dgm:prSet presAssocID="{D26BBD58-0B4A-4499-B11F-F11A0396F2A5}" presName="childShape" presStyleCnt="0"/>
      <dgm:spPr/>
    </dgm:pt>
    <dgm:pt modelId="{40C97B2D-F8D6-4721-86D5-F25C12AD0EE6}" type="pres">
      <dgm:prSet presAssocID="{841C85B8-430B-4560-85BB-EA7255CC0C22}" presName="Name13" presStyleLbl="parChTrans1D2" presStyleIdx="9" presStyleCnt="13"/>
      <dgm:spPr/>
    </dgm:pt>
    <dgm:pt modelId="{A1A2B345-07A9-4183-94E7-31C01FB1AB72}" type="pres">
      <dgm:prSet presAssocID="{D23BC559-FA5B-49C0-BD1A-C5429E5A8DC0}" presName="childText" presStyleLbl="bgAcc1" presStyleIdx="9" presStyleCnt="13">
        <dgm:presLayoutVars>
          <dgm:bulletEnabled val="1"/>
        </dgm:presLayoutVars>
      </dgm:prSet>
      <dgm:spPr/>
    </dgm:pt>
    <dgm:pt modelId="{9DD77A8D-7268-4015-819C-C7AC98667A4A}" type="pres">
      <dgm:prSet presAssocID="{4A9ED4DC-4D33-47EF-A2B8-D6C4F7BA7285}" presName="Name13" presStyleLbl="parChTrans1D2" presStyleIdx="10" presStyleCnt="13"/>
      <dgm:spPr/>
    </dgm:pt>
    <dgm:pt modelId="{DDFFD0C5-20EA-4E26-A60C-300EED471125}" type="pres">
      <dgm:prSet presAssocID="{79B4F7B2-249D-4062-8205-200DD3CF0F72}" presName="childText" presStyleLbl="bgAcc1" presStyleIdx="10" presStyleCnt="13">
        <dgm:presLayoutVars>
          <dgm:bulletEnabled val="1"/>
        </dgm:presLayoutVars>
      </dgm:prSet>
      <dgm:spPr/>
    </dgm:pt>
    <dgm:pt modelId="{C40DCA93-5741-4318-A92F-6305AEEC17D2}" type="pres">
      <dgm:prSet presAssocID="{9213E3F1-B8BD-475A-AA4C-6DB0F5E90140}" presName="Name13" presStyleLbl="parChTrans1D2" presStyleIdx="11" presStyleCnt="13"/>
      <dgm:spPr/>
    </dgm:pt>
    <dgm:pt modelId="{6130C605-7DD6-485F-BDFE-7112A6B326F0}" type="pres">
      <dgm:prSet presAssocID="{3DB4A239-4D3D-4F64-A1A0-256ADB6DD0BB}" presName="childText" presStyleLbl="bgAcc1" presStyleIdx="11" presStyleCnt="13">
        <dgm:presLayoutVars>
          <dgm:bulletEnabled val="1"/>
        </dgm:presLayoutVars>
      </dgm:prSet>
      <dgm:spPr/>
    </dgm:pt>
    <dgm:pt modelId="{DA92DB61-DB91-4820-BA7A-50F9B9708788}" type="pres">
      <dgm:prSet presAssocID="{05D5D9FD-7407-43F5-B5DA-D8E57EC0D4D7}" presName="Name13" presStyleLbl="parChTrans1D2" presStyleIdx="12" presStyleCnt="13"/>
      <dgm:spPr/>
    </dgm:pt>
    <dgm:pt modelId="{907B4BD1-E28C-42C1-A170-629C8D4ED851}" type="pres">
      <dgm:prSet presAssocID="{1EF344C5-3B9E-44EC-A6E9-3D06B9861B54}" presName="childText" presStyleLbl="bgAcc1" presStyleIdx="12" presStyleCnt="13">
        <dgm:presLayoutVars>
          <dgm:bulletEnabled val="1"/>
        </dgm:presLayoutVars>
      </dgm:prSet>
      <dgm:spPr/>
    </dgm:pt>
  </dgm:ptLst>
  <dgm:cxnLst>
    <dgm:cxn modelId="{E654A705-17EE-405F-BEEF-902534B4D0A9}" type="presOf" srcId="{1EF344C5-3B9E-44EC-A6E9-3D06B9861B54}" destId="{907B4BD1-E28C-42C1-A170-629C8D4ED851}" srcOrd="0" destOrd="0" presId="urn:microsoft.com/office/officeart/2005/8/layout/hierarchy3"/>
    <dgm:cxn modelId="{D0EAA312-2A66-446E-8591-F58C82685233}" srcId="{BFBA1CB3-A1CC-4785-9C67-720D8FBDF7AE}" destId="{91DBC8BE-302B-433E-A179-6810A0EC32F8}" srcOrd="0" destOrd="0" parTransId="{52660658-F6EF-4B99-AD96-DA1DF552BA3A}" sibTransId="{FB152277-F38F-4D3C-9190-0E2A44937EF7}"/>
    <dgm:cxn modelId="{FE52AC15-6E0F-4AEA-9CDE-2280F93FB861}" type="presOf" srcId="{D26BBD58-0B4A-4499-B11F-F11A0396F2A5}" destId="{39EDE85B-4B6F-4CD6-A4CD-0E70C78BA12B}" srcOrd="1" destOrd="0" presId="urn:microsoft.com/office/officeart/2005/8/layout/hierarchy3"/>
    <dgm:cxn modelId="{193C071F-B988-40F3-BF5A-EC3B577D7F25}" type="presOf" srcId="{3FB03683-E88B-4A54-AD7A-C85D7C2B4110}" destId="{8F7F7F13-2D75-4788-A779-3E73049997EF}" srcOrd="0" destOrd="0" presId="urn:microsoft.com/office/officeart/2005/8/layout/hierarchy3"/>
    <dgm:cxn modelId="{A030AC22-8948-42C0-A482-42FA28880CD5}" type="presOf" srcId="{D8BBEACC-DF21-451F-9190-A0E25C413378}" destId="{F6E2494D-C645-437A-86B2-A90F9842AFEB}" srcOrd="0" destOrd="0" presId="urn:microsoft.com/office/officeart/2005/8/layout/hierarchy3"/>
    <dgm:cxn modelId="{1CE9EB25-D8C4-448C-96D9-BDF17ED00618}" srcId="{902CD232-90B6-4564-8416-92E525778908}" destId="{1B946153-93A2-4AC3-AFD6-7006E5F10ED2}" srcOrd="0" destOrd="0" parTransId="{6CD1DBDC-02AC-4492-BD38-43A06B0C2AF6}" sibTransId="{F652A7D2-7348-466D-914A-236B5F5A0E1B}"/>
    <dgm:cxn modelId="{C9002526-C86E-477A-8EB9-5ABF17755A32}" type="presOf" srcId="{F0AB82D1-6E02-4043-BB80-20D5BAC21941}" destId="{EE59996A-46B1-4F4A-8F7B-9040722340FF}" srcOrd="0" destOrd="0" presId="urn:microsoft.com/office/officeart/2005/8/layout/hierarchy3"/>
    <dgm:cxn modelId="{884E2029-F4F8-4343-BB68-62FEB543D579}" type="presOf" srcId="{5D4E54DD-E5B7-4D8E-97CE-B000E1D2D9E6}" destId="{372783B9-DF02-4F6A-B53E-79590D6CE10F}" srcOrd="0" destOrd="0" presId="urn:microsoft.com/office/officeart/2005/8/layout/hierarchy3"/>
    <dgm:cxn modelId="{342ABE29-A921-4523-A7A4-982B8747CF71}" srcId="{BFBA1CB3-A1CC-4785-9C67-720D8FBDF7AE}" destId="{8607E173-3C87-42C3-8395-BB89AAD04476}" srcOrd="1" destOrd="0" parTransId="{A4E475A0-DD00-4AD6-9455-033CCC42265A}" sibTransId="{C094FDD2-35DE-4B84-AE22-D00872937439}"/>
    <dgm:cxn modelId="{191B6D2D-54F1-43A3-9D79-35E1F90258F2}" srcId="{902CD232-90B6-4564-8416-92E525778908}" destId="{78E111DF-22CA-44C9-B5B4-6835C12E9AAC}" srcOrd="1" destOrd="0" parTransId="{0D323196-5635-4D31-88AC-41F45B922F5A}" sibTransId="{F5203F6C-ABBF-4720-9295-B7D132286A11}"/>
    <dgm:cxn modelId="{8F7BF23C-0A42-4204-B228-CD6D3C7306AF}" type="presOf" srcId="{9213E3F1-B8BD-475A-AA4C-6DB0F5E90140}" destId="{C40DCA93-5741-4318-A92F-6305AEEC17D2}" srcOrd="0" destOrd="0" presId="urn:microsoft.com/office/officeart/2005/8/layout/hierarchy3"/>
    <dgm:cxn modelId="{D1727B3F-0162-4686-B242-55AEF0D1F375}" type="presOf" srcId="{1B946153-93A2-4AC3-AFD6-7006E5F10ED2}" destId="{2C32BFFA-8CA4-4D95-8735-CE2CE82E00D9}" srcOrd="0" destOrd="0" presId="urn:microsoft.com/office/officeart/2005/8/layout/hierarchy3"/>
    <dgm:cxn modelId="{5D4CA95B-3182-479F-96C9-C6D37B32E42F}" type="presOf" srcId="{068BD921-7DEB-48B1-934A-71461820E42E}" destId="{4FD74C76-9FB0-4BF8-9D4C-7AD73CAE1838}" srcOrd="0" destOrd="0" presId="urn:microsoft.com/office/officeart/2005/8/layout/hierarchy3"/>
    <dgm:cxn modelId="{F96D845F-C758-434C-BDFD-2B13D333BD25}" type="presOf" srcId="{3DB4A239-4D3D-4F64-A1A0-256ADB6DD0BB}" destId="{6130C605-7DD6-485F-BDFE-7112A6B326F0}" srcOrd="0" destOrd="0" presId="urn:microsoft.com/office/officeart/2005/8/layout/hierarchy3"/>
    <dgm:cxn modelId="{0AB6D366-18A7-4E51-B17E-FA0F930CFF57}" srcId="{C39CEDB6-0384-4E93-AC80-F2EC2B926A3F}" destId="{D26BBD58-0B4A-4499-B11F-F11A0396F2A5}" srcOrd="4" destOrd="0" parTransId="{FEB1ABE2-0ABB-4A87-B361-2BA1AFF946E0}" sibTransId="{402DAC00-CC99-41DE-978B-095638749230}"/>
    <dgm:cxn modelId="{6FF9DE48-88CC-4247-84E2-101AC1347222}" type="presOf" srcId="{35717A72-149E-4C6C-AF3D-E9B7B7834A37}" destId="{E2A228A7-5E66-4944-A32D-667E9F8A7390}" srcOrd="0" destOrd="0" presId="urn:microsoft.com/office/officeart/2005/8/layout/hierarchy3"/>
    <dgm:cxn modelId="{7BCD3D49-5FF8-45EA-AFFD-A4D09537292C}" type="presOf" srcId="{52660658-F6EF-4B99-AD96-DA1DF552BA3A}" destId="{3A0ACCC0-96A4-4957-A417-3E3B79D0549C}" srcOrd="0" destOrd="0" presId="urn:microsoft.com/office/officeart/2005/8/layout/hierarchy3"/>
    <dgm:cxn modelId="{6127174D-9B44-40F6-B08C-69E25EFCA144}" type="presOf" srcId="{841C85B8-430B-4560-85BB-EA7255CC0C22}" destId="{40C97B2D-F8D6-4721-86D5-F25C12AD0EE6}" srcOrd="0" destOrd="0" presId="urn:microsoft.com/office/officeart/2005/8/layout/hierarchy3"/>
    <dgm:cxn modelId="{FB1BE150-55D6-4684-8DFD-31C8FF86A13C}" srcId="{D26BBD58-0B4A-4499-B11F-F11A0396F2A5}" destId="{3DB4A239-4D3D-4F64-A1A0-256ADB6DD0BB}" srcOrd="2" destOrd="0" parTransId="{9213E3F1-B8BD-475A-AA4C-6DB0F5E90140}" sibTransId="{AD991B80-0660-4DB8-BE98-3CFE65813873}"/>
    <dgm:cxn modelId="{EFAEFA71-2912-4952-89DB-4AEAB1DD0FD0}" type="presOf" srcId="{262D2384-824B-445B-BA50-8A41E376AEFA}" destId="{84F0D725-17D2-45E4-A09F-C00F961BCE7D}" srcOrd="0" destOrd="0" presId="urn:microsoft.com/office/officeart/2005/8/layout/hierarchy3"/>
    <dgm:cxn modelId="{33DED573-3306-4933-ABFF-618B371A8D29}" srcId="{D26BBD58-0B4A-4499-B11F-F11A0396F2A5}" destId="{D23BC559-FA5B-49C0-BD1A-C5429E5A8DC0}" srcOrd="0" destOrd="0" parTransId="{841C85B8-430B-4560-85BB-EA7255CC0C22}" sibTransId="{61C5B0A2-E0E8-47CA-AE45-06B14A2308EE}"/>
    <dgm:cxn modelId="{0AD1C076-FEF5-4CD8-81E4-1BC77958DFF5}" type="presOf" srcId="{902CD232-90B6-4564-8416-92E525778908}" destId="{7C05B807-F2BE-469D-AE1A-14DB875B8D0B}" srcOrd="1" destOrd="0" presId="urn:microsoft.com/office/officeart/2005/8/layout/hierarchy3"/>
    <dgm:cxn modelId="{0AFAD956-11BD-428E-A657-C321004441DE}" type="presOf" srcId="{6CD1DBDC-02AC-4492-BD38-43A06B0C2AF6}" destId="{FD78A51A-20D8-45F0-A191-DB771D14A5B4}" srcOrd="0" destOrd="0" presId="urn:microsoft.com/office/officeart/2005/8/layout/hierarchy3"/>
    <dgm:cxn modelId="{C22DED57-1199-4A58-A2A7-72A7DC557D1D}" type="presOf" srcId="{C39CEDB6-0384-4E93-AC80-F2EC2B926A3F}" destId="{4481B105-60C5-4A8D-BDC5-47612EA4EE6C}" srcOrd="0" destOrd="0" presId="urn:microsoft.com/office/officeart/2005/8/layout/hierarchy3"/>
    <dgm:cxn modelId="{D3E1C57C-27EB-4958-93F7-A145F05B6EF2}" type="presOf" srcId="{0D323196-5635-4D31-88AC-41F45B922F5A}" destId="{B1E53247-4126-4950-B07E-E51FB0CCA40A}" srcOrd="0" destOrd="0" presId="urn:microsoft.com/office/officeart/2005/8/layout/hierarchy3"/>
    <dgm:cxn modelId="{AD76567E-8A09-4B9F-92D2-4F95342C6E17}" type="presOf" srcId="{D26BBD58-0B4A-4499-B11F-F11A0396F2A5}" destId="{B3B96E7D-6B0F-4CCF-9A78-E47E90F5F40F}" srcOrd="0" destOrd="0" presId="urn:microsoft.com/office/officeart/2005/8/layout/hierarchy3"/>
    <dgm:cxn modelId="{AA62CE8A-9C45-44C7-B980-A53E9C424122}" type="presOf" srcId="{8607E173-3C87-42C3-8395-BB89AAD04476}" destId="{D87A6937-CCAD-4DB9-B0DE-17EDE964B77A}" srcOrd="0" destOrd="0" presId="urn:microsoft.com/office/officeart/2005/8/layout/hierarchy3"/>
    <dgm:cxn modelId="{D01B018F-2B16-41D3-B1D7-02A613270E99}" type="presOf" srcId="{4C461960-BD1A-49FA-9619-8D28398A6B79}" destId="{F6CBCFD5-29D6-44B7-88D2-CBE197E8B843}" srcOrd="0" destOrd="0" presId="urn:microsoft.com/office/officeart/2005/8/layout/hierarchy3"/>
    <dgm:cxn modelId="{1BB04997-85F5-48FD-B5D7-4429EFCF7A96}" srcId="{902CD232-90B6-4564-8416-92E525778908}" destId="{D8BBEACC-DF21-451F-9190-A0E25C413378}" srcOrd="2" destOrd="0" parTransId="{71485F5A-49BC-4630-991D-3C5E229BB149}" sibTransId="{51BB12D4-D332-4296-986D-6B8CC5712EBB}"/>
    <dgm:cxn modelId="{AEE85E9B-21F6-44F9-8DA7-9E8579D194ED}" type="presOf" srcId="{D23BC559-FA5B-49C0-BD1A-C5429E5A8DC0}" destId="{A1A2B345-07A9-4183-94E7-31C01FB1AB72}" srcOrd="0" destOrd="0" presId="urn:microsoft.com/office/officeart/2005/8/layout/hierarchy3"/>
    <dgm:cxn modelId="{70234F9E-10F5-425F-A0A8-DD7941D9023F}" type="presOf" srcId="{91DBC8BE-302B-433E-A179-6810A0EC32F8}" destId="{17A4595B-A610-4B00-9D7B-A17FC9DA6E76}" srcOrd="0" destOrd="0" presId="urn:microsoft.com/office/officeart/2005/8/layout/hierarchy3"/>
    <dgm:cxn modelId="{924657A3-CCD4-42A0-A011-3BDF1254B225}" type="presOf" srcId="{71485F5A-49BC-4630-991D-3C5E229BB149}" destId="{AB5896CD-DAD5-48AB-9CE8-FF6B39DA75E6}" srcOrd="0" destOrd="0" presId="urn:microsoft.com/office/officeart/2005/8/layout/hierarchy3"/>
    <dgm:cxn modelId="{E9917CA3-71EB-4869-8677-32EF4888E70E}" srcId="{35717A72-149E-4C6C-AF3D-E9B7B7834A37}" destId="{20301CDA-CD13-48A7-A9BB-1A00876FB1C7}" srcOrd="1" destOrd="0" parTransId="{F0AB82D1-6E02-4043-BB80-20D5BAC21941}" sibTransId="{E7484725-B0E5-485C-BDDF-DC0F8E309BCF}"/>
    <dgm:cxn modelId="{9F418EA8-4E4D-4AD6-854D-1FD2C4868BC6}" type="presOf" srcId="{2E82E79A-A054-499D-9729-5BF18E7E5706}" destId="{9F381E21-04DB-4BC6-B713-160B47F358A3}" srcOrd="0" destOrd="0" presId="urn:microsoft.com/office/officeart/2005/8/layout/hierarchy3"/>
    <dgm:cxn modelId="{31E174AB-629D-4226-A19D-20D2259B8EE5}" type="presOf" srcId="{902CD232-90B6-4564-8416-92E525778908}" destId="{07807FDE-4ED8-42F6-934D-1085BC061298}" srcOrd="0" destOrd="0" presId="urn:microsoft.com/office/officeart/2005/8/layout/hierarchy3"/>
    <dgm:cxn modelId="{E6AF86AE-AB07-4EB8-94D6-ED8D90E28EBB}" type="presOf" srcId="{4A9ED4DC-4D33-47EF-A2B8-D6C4F7BA7285}" destId="{9DD77A8D-7268-4015-819C-C7AC98667A4A}" srcOrd="0" destOrd="0" presId="urn:microsoft.com/office/officeart/2005/8/layout/hierarchy3"/>
    <dgm:cxn modelId="{2D7342AF-AAC3-4BE8-A29E-42928B24DA35}" type="presOf" srcId="{35717A72-149E-4C6C-AF3D-E9B7B7834A37}" destId="{22FFCAAD-E0F2-46E9-988D-9A3CA492CFA2}" srcOrd="1" destOrd="0" presId="urn:microsoft.com/office/officeart/2005/8/layout/hierarchy3"/>
    <dgm:cxn modelId="{6C5B28B3-A74F-40C6-8253-548EA98F1105}" srcId="{C39CEDB6-0384-4E93-AC80-F2EC2B926A3F}" destId="{35717A72-149E-4C6C-AF3D-E9B7B7834A37}" srcOrd="2" destOrd="0" parTransId="{0A1EF821-418A-472A-B902-FABBA91A43D4}" sibTransId="{8DF6E10C-4C23-47FB-A4B8-2861475924D0}"/>
    <dgm:cxn modelId="{8C4115BF-DED8-47A5-965D-4047582B3732}" srcId="{2E82E79A-A054-499D-9729-5BF18E7E5706}" destId="{FFC2A0E6-F92A-4234-B97C-218078175CCA}" srcOrd="1" destOrd="0" parTransId="{262D2384-824B-445B-BA50-8A41E376AEFA}" sibTransId="{FDF9374C-52B8-4D8B-AE5D-CE1099AD3BE6}"/>
    <dgm:cxn modelId="{2FF722C0-C0A1-403D-9610-0630EDEB0640}" srcId="{C39CEDB6-0384-4E93-AC80-F2EC2B926A3F}" destId="{BFBA1CB3-A1CC-4785-9C67-720D8FBDF7AE}" srcOrd="1" destOrd="0" parTransId="{ADC5FE63-2C2B-4350-AB71-770B5C4DA9DC}" sibTransId="{E328A074-6AB0-4A6D-BD3D-901C8C9243BF}"/>
    <dgm:cxn modelId="{F4E4BDC1-96D9-4AB1-8466-955939D58487}" type="presOf" srcId="{FFC2A0E6-F92A-4234-B97C-218078175CCA}" destId="{900AA08D-8CA3-485A-BE8A-9F87F68A25F3}" srcOrd="0" destOrd="0" presId="urn:microsoft.com/office/officeart/2005/8/layout/hierarchy3"/>
    <dgm:cxn modelId="{72AC66C2-BB0E-42A7-8AE6-202E86D69983}" srcId="{C39CEDB6-0384-4E93-AC80-F2EC2B926A3F}" destId="{2E82E79A-A054-499D-9729-5BF18E7E5706}" srcOrd="0" destOrd="0" parTransId="{18316099-C295-4CF5-B043-72493F8BA54D}" sibTransId="{D1883FF0-4F9E-4B7E-845C-8F3350D97FEC}"/>
    <dgm:cxn modelId="{4BAFDDCD-7E74-4B6A-994D-2F8849AC0E80}" srcId="{D26BBD58-0B4A-4499-B11F-F11A0396F2A5}" destId="{79B4F7B2-249D-4062-8205-200DD3CF0F72}" srcOrd="1" destOrd="0" parTransId="{4A9ED4DC-4D33-47EF-A2B8-D6C4F7BA7285}" sibTransId="{5FA90C24-B17B-46FB-8931-25F64011329A}"/>
    <dgm:cxn modelId="{B9A782D5-DADC-457C-ABCE-825C1CB6DE1F}" srcId="{C39CEDB6-0384-4E93-AC80-F2EC2B926A3F}" destId="{902CD232-90B6-4564-8416-92E525778908}" srcOrd="3" destOrd="0" parTransId="{CE042D16-F6C9-4836-817A-344FD8DE8080}" sibTransId="{71B998F1-7451-499D-8123-30F602D4580C}"/>
    <dgm:cxn modelId="{C630C8D5-CF03-47D4-B448-D0EF11049ECF}" srcId="{35717A72-149E-4C6C-AF3D-E9B7B7834A37}" destId="{5D4E54DD-E5B7-4D8E-97CE-B000E1D2D9E6}" srcOrd="0" destOrd="0" parTransId="{068BD921-7DEB-48B1-934A-71461820E42E}" sibTransId="{67CA65C9-0F11-4DE8-9CAC-3D2899820D6E}"/>
    <dgm:cxn modelId="{2677EDE4-52BA-49E2-9C3C-5ED5849365EC}" srcId="{2E82E79A-A054-499D-9729-5BF18E7E5706}" destId="{4C461960-BD1A-49FA-9619-8D28398A6B79}" srcOrd="0" destOrd="0" parTransId="{3FB03683-E88B-4A54-AD7A-C85D7C2B4110}" sibTransId="{729359D1-E031-406E-A873-3EAE9C80E1D6}"/>
    <dgm:cxn modelId="{524DDDE8-107C-4044-8909-2317CEC720C5}" type="presOf" srcId="{05D5D9FD-7407-43F5-B5DA-D8E57EC0D4D7}" destId="{DA92DB61-DB91-4820-BA7A-50F9B9708788}" srcOrd="0" destOrd="0" presId="urn:microsoft.com/office/officeart/2005/8/layout/hierarchy3"/>
    <dgm:cxn modelId="{C27C00F4-E3E0-4FAB-BE32-DB2C16DA8BFD}" srcId="{D26BBD58-0B4A-4499-B11F-F11A0396F2A5}" destId="{1EF344C5-3B9E-44EC-A6E9-3D06B9861B54}" srcOrd="3" destOrd="0" parTransId="{05D5D9FD-7407-43F5-B5DA-D8E57EC0D4D7}" sibTransId="{62B5F9AD-572F-4D45-9EB1-521BB2D429EC}"/>
    <dgm:cxn modelId="{573A14F4-F365-4172-9512-FC88D3D8D1A0}" type="presOf" srcId="{BFBA1CB3-A1CC-4785-9C67-720D8FBDF7AE}" destId="{A7EC4888-E765-41F7-B363-CFB741756C79}" srcOrd="0" destOrd="0" presId="urn:microsoft.com/office/officeart/2005/8/layout/hierarchy3"/>
    <dgm:cxn modelId="{580CCDF4-4704-4754-A68B-9C5AD6F6FE98}" type="presOf" srcId="{78E111DF-22CA-44C9-B5B4-6835C12E9AAC}" destId="{975BF99C-7C11-45B2-B3F0-082B88E8AB06}" srcOrd="0" destOrd="0" presId="urn:microsoft.com/office/officeart/2005/8/layout/hierarchy3"/>
    <dgm:cxn modelId="{446516F7-F606-43DE-B356-35B2AFA9D473}" type="presOf" srcId="{79B4F7B2-249D-4062-8205-200DD3CF0F72}" destId="{DDFFD0C5-20EA-4E26-A60C-300EED471125}" srcOrd="0" destOrd="0" presId="urn:microsoft.com/office/officeart/2005/8/layout/hierarchy3"/>
    <dgm:cxn modelId="{41A0A9FB-9693-4BA5-8E41-C24AB20940F4}" type="presOf" srcId="{A4E475A0-DD00-4AD6-9455-033CCC42265A}" destId="{B8D77C96-0729-430F-BC10-B21BE3A7839D}" srcOrd="0" destOrd="0" presId="urn:microsoft.com/office/officeart/2005/8/layout/hierarchy3"/>
    <dgm:cxn modelId="{33BDECFB-6141-4BE9-9CB4-A84F5738ABD5}" type="presOf" srcId="{BFBA1CB3-A1CC-4785-9C67-720D8FBDF7AE}" destId="{197E444E-396B-451D-82D3-F30E86A35BDA}" srcOrd="1" destOrd="0" presId="urn:microsoft.com/office/officeart/2005/8/layout/hierarchy3"/>
    <dgm:cxn modelId="{3C8E1FFD-23E5-42D3-87C7-24CC1932453F}" type="presOf" srcId="{2E82E79A-A054-499D-9729-5BF18E7E5706}" destId="{4D862D29-5617-43DC-B3B4-EF9CD889F7E8}" srcOrd="1" destOrd="0" presId="urn:microsoft.com/office/officeart/2005/8/layout/hierarchy3"/>
    <dgm:cxn modelId="{4B6853FE-2F49-45E3-9D84-28C7541781C5}" type="presOf" srcId="{20301CDA-CD13-48A7-A9BB-1A00876FB1C7}" destId="{0BD3ACE4-8FAC-4B92-88B3-75AFE3AEFE5A}" srcOrd="0" destOrd="0" presId="urn:microsoft.com/office/officeart/2005/8/layout/hierarchy3"/>
    <dgm:cxn modelId="{E4F9C4B1-6048-499B-8BD7-3117562C2114}" type="presParOf" srcId="{4481B105-60C5-4A8D-BDC5-47612EA4EE6C}" destId="{6AD22C53-E5BC-4AFA-AC04-1F77CF12AEEC}" srcOrd="0" destOrd="0" presId="urn:microsoft.com/office/officeart/2005/8/layout/hierarchy3"/>
    <dgm:cxn modelId="{6800CEA0-F6E9-40F8-8353-176C14408767}" type="presParOf" srcId="{6AD22C53-E5BC-4AFA-AC04-1F77CF12AEEC}" destId="{3849EEBB-0E3A-41E7-B751-19A3AB7F79D1}" srcOrd="0" destOrd="0" presId="urn:microsoft.com/office/officeart/2005/8/layout/hierarchy3"/>
    <dgm:cxn modelId="{2E67EAB1-9B81-4051-8C2C-2D85B7D083C1}" type="presParOf" srcId="{3849EEBB-0E3A-41E7-B751-19A3AB7F79D1}" destId="{9F381E21-04DB-4BC6-B713-160B47F358A3}" srcOrd="0" destOrd="0" presId="urn:microsoft.com/office/officeart/2005/8/layout/hierarchy3"/>
    <dgm:cxn modelId="{8C831C48-7B4D-470C-8167-3BCD719C0834}" type="presParOf" srcId="{3849EEBB-0E3A-41E7-B751-19A3AB7F79D1}" destId="{4D862D29-5617-43DC-B3B4-EF9CD889F7E8}" srcOrd="1" destOrd="0" presId="urn:microsoft.com/office/officeart/2005/8/layout/hierarchy3"/>
    <dgm:cxn modelId="{EE61414F-CB70-4E44-B563-B134A6BB313E}" type="presParOf" srcId="{6AD22C53-E5BC-4AFA-AC04-1F77CF12AEEC}" destId="{62C70F24-9AF2-4200-A9A3-6DB4C608EE75}" srcOrd="1" destOrd="0" presId="urn:microsoft.com/office/officeart/2005/8/layout/hierarchy3"/>
    <dgm:cxn modelId="{EA52B258-5A1F-494C-B2CC-F67A53A6FB97}" type="presParOf" srcId="{62C70F24-9AF2-4200-A9A3-6DB4C608EE75}" destId="{8F7F7F13-2D75-4788-A779-3E73049997EF}" srcOrd="0" destOrd="0" presId="urn:microsoft.com/office/officeart/2005/8/layout/hierarchy3"/>
    <dgm:cxn modelId="{90D8988D-9A97-476A-9612-8D4056448136}" type="presParOf" srcId="{62C70F24-9AF2-4200-A9A3-6DB4C608EE75}" destId="{F6CBCFD5-29D6-44B7-88D2-CBE197E8B843}" srcOrd="1" destOrd="0" presId="urn:microsoft.com/office/officeart/2005/8/layout/hierarchy3"/>
    <dgm:cxn modelId="{3B37996F-E0DC-42E5-9D6A-8EFBC9426593}" type="presParOf" srcId="{62C70F24-9AF2-4200-A9A3-6DB4C608EE75}" destId="{84F0D725-17D2-45E4-A09F-C00F961BCE7D}" srcOrd="2" destOrd="0" presId="urn:microsoft.com/office/officeart/2005/8/layout/hierarchy3"/>
    <dgm:cxn modelId="{C84C8780-F1A7-4E03-BAF4-74929601A422}" type="presParOf" srcId="{62C70F24-9AF2-4200-A9A3-6DB4C608EE75}" destId="{900AA08D-8CA3-485A-BE8A-9F87F68A25F3}" srcOrd="3" destOrd="0" presId="urn:microsoft.com/office/officeart/2005/8/layout/hierarchy3"/>
    <dgm:cxn modelId="{4AECC68E-B689-4589-9812-EE4A17B30431}" type="presParOf" srcId="{4481B105-60C5-4A8D-BDC5-47612EA4EE6C}" destId="{CB7D2E51-D5CA-42E3-BA38-AA57CA3C74CA}" srcOrd="1" destOrd="0" presId="urn:microsoft.com/office/officeart/2005/8/layout/hierarchy3"/>
    <dgm:cxn modelId="{E9983C35-F717-43AA-95A4-89621E31BBA2}" type="presParOf" srcId="{CB7D2E51-D5CA-42E3-BA38-AA57CA3C74CA}" destId="{6F1EC9BC-F4DC-4BEC-9103-30EE05B2CA9C}" srcOrd="0" destOrd="0" presId="urn:microsoft.com/office/officeart/2005/8/layout/hierarchy3"/>
    <dgm:cxn modelId="{FFE838CD-F553-44DA-9F09-EABCCD125E28}" type="presParOf" srcId="{6F1EC9BC-F4DC-4BEC-9103-30EE05B2CA9C}" destId="{A7EC4888-E765-41F7-B363-CFB741756C79}" srcOrd="0" destOrd="0" presId="urn:microsoft.com/office/officeart/2005/8/layout/hierarchy3"/>
    <dgm:cxn modelId="{A813037B-3E6B-4554-90D2-9EC517645E56}" type="presParOf" srcId="{6F1EC9BC-F4DC-4BEC-9103-30EE05B2CA9C}" destId="{197E444E-396B-451D-82D3-F30E86A35BDA}" srcOrd="1" destOrd="0" presId="urn:microsoft.com/office/officeart/2005/8/layout/hierarchy3"/>
    <dgm:cxn modelId="{64586CED-F8E6-442B-ACF8-E09E143B5EE9}" type="presParOf" srcId="{CB7D2E51-D5CA-42E3-BA38-AA57CA3C74CA}" destId="{36C54377-DC6E-487F-B808-B6F31F3A395E}" srcOrd="1" destOrd="0" presId="urn:microsoft.com/office/officeart/2005/8/layout/hierarchy3"/>
    <dgm:cxn modelId="{D59AC28A-71BB-43B3-BA3E-DC780E4BBD51}" type="presParOf" srcId="{36C54377-DC6E-487F-B808-B6F31F3A395E}" destId="{3A0ACCC0-96A4-4957-A417-3E3B79D0549C}" srcOrd="0" destOrd="0" presId="urn:microsoft.com/office/officeart/2005/8/layout/hierarchy3"/>
    <dgm:cxn modelId="{322E0D60-0F3F-40AE-9ABE-606AA8EF28DF}" type="presParOf" srcId="{36C54377-DC6E-487F-B808-B6F31F3A395E}" destId="{17A4595B-A610-4B00-9D7B-A17FC9DA6E76}" srcOrd="1" destOrd="0" presId="urn:microsoft.com/office/officeart/2005/8/layout/hierarchy3"/>
    <dgm:cxn modelId="{A39482D0-64F4-4F7A-B5D9-579DC020164B}" type="presParOf" srcId="{36C54377-DC6E-487F-B808-B6F31F3A395E}" destId="{B8D77C96-0729-430F-BC10-B21BE3A7839D}" srcOrd="2" destOrd="0" presId="urn:microsoft.com/office/officeart/2005/8/layout/hierarchy3"/>
    <dgm:cxn modelId="{2E15E1E0-8537-4900-9BB9-E4F28A8BA2B7}" type="presParOf" srcId="{36C54377-DC6E-487F-B808-B6F31F3A395E}" destId="{D87A6937-CCAD-4DB9-B0DE-17EDE964B77A}" srcOrd="3" destOrd="0" presId="urn:microsoft.com/office/officeart/2005/8/layout/hierarchy3"/>
    <dgm:cxn modelId="{07DC3637-A3CE-4E0E-B247-A957B2A2BFF2}" type="presParOf" srcId="{4481B105-60C5-4A8D-BDC5-47612EA4EE6C}" destId="{D1DBF805-73F1-4FA1-9668-F8A0B93C79D0}" srcOrd="2" destOrd="0" presId="urn:microsoft.com/office/officeart/2005/8/layout/hierarchy3"/>
    <dgm:cxn modelId="{6F52D026-2AB8-4977-B8BA-C1C4614AE935}" type="presParOf" srcId="{D1DBF805-73F1-4FA1-9668-F8A0B93C79D0}" destId="{7F58E076-9064-46A7-8ACC-855020D0A7D5}" srcOrd="0" destOrd="0" presId="urn:microsoft.com/office/officeart/2005/8/layout/hierarchy3"/>
    <dgm:cxn modelId="{F67919B1-F514-4D5D-BA69-DAEE97F0EC84}" type="presParOf" srcId="{7F58E076-9064-46A7-8ACC-855020D0A7D5}" destId="{E2A228A7-5E66-4944-A32D-667E9F8A7390}" srcOrd="0" destOrd="0" presId="urn:microsoft.com/office/officeart/2005/8/layout/hierarchy3"/>
    <dgm:cxn modelId="{FF37D1C0-2646-4544-8A5F-70282410B6EC}" type="presParOf" srcId="{7F58E076-9064-46A7-8ACC-855020D0A7D5}" destId="{22FFCAAD-E0F2-46E9-988D-9A3CA492CFA2}" srcOrd="1" destOrd="0" presId="urn:microsoft.com/office/officeart/2005/8/layout/hierarchy3"/>
    <dgm:cxn modelId="{ABB01B97-3AF3-4381-8B8A-5C896B7DD0BB}" type="presParOf" srcId="{D1DBF805-73F1-4FA1-9668-F8A0B93C79D0}" destId="{347A822B-F141-4356-9A7F-C6A3C93E8D0F}" srcOrd="1" destOrd="0" presId="urn:microsoft.com/office/officeart/2005/8/layout/hierarchy3"/>
    <dgm:cxn modelId="{4503901B-05C6-4C95-B9BD-A9E42B24EBD8}" type="presParOf" srcId="{347A822B-F141-4356-9A7F-C6A3C93E8D0F}" destId="{4FD74C76-9FB0-4BF8-9D4C-7AD73CAE1838}" srcOrd="0" destOrd="0" presId="urn:microsoft.com/office/officeart/2005/8/layout/hierarchy3"/>
    <dgm:cxn modelId="{87E69CDB-3F88-4775-A74A-05B6B4DE75A1}" type="presParOf" srcId="{347A822B-F141-4356-9A7F-C6A3C93E8D0F}" destId="{372783B9-DF02-4F6A-B53E-79590D6CE10F}" srcOrd="1" destOrd="0" presId="urn:microsoft.com/office/officeart/2005/8/layout/hierarchy3"/>
    <dgm:cxn modelId="{88AC49C6-8326-43DF-A0FD-633452185813}" type="presParOf" srcId="{347A822B-F141-4356-9A7F-C6A3C93E8D0F}" destId="{EE59996A-46B1-4F4A-8F7B-9040722340FF}" srcOrd="2" destOrd="0" presId="urn:microsoft.com/office/officeart/2005/8/layout/hierarchy3"/>
    <dgm:cxn modelId="{F62D4215-AF58-4E33-A3BD-215D23F88801}" type="presParOf" srcId="{347A822B-F141-4356-9A7F-C6A3C93E8D0F}" destId="{0BD3ACE4-8FAC-4B92-88B3-75AFE3AEFE5A}" srcOrd="3" destOrd="0" presId="urn:microsoft.com/office/officeart/2005/8/layout/hierarchy3"/>
    <dgm:cxn modelId="{60B4C88F-7AC3-4FFE-ACA7-52238ED790EE}" type="presParOf" srcId="{4481B105-60C5-4A8D-BDC5-47612EA4EE6C}" destId="{CB21C1A1-CABF-43B6-AF31-168461C77A5B}" srcOrd="3" destOrd="0" presId="urn:microsoft.com/office/officeart/2005/8/layout/hierarchy3"/>
    <dgm:cxn modelId="{6F6D391A-8A91-4CEB-B7FA-63E66153C181}" type="presParOf" srcId="{CB21C1A1-CABF-43B6-AF31-168461C77A5B}" destId="{DDBE7B93-37A9-4A5E-991F-A4BC961B8D6A}" srcOrd="0" destOrd="0" presId="urn:microsoft.com/office/officeart/2005/8/layout/hierarchy3"/>
    <dgm:cxn modelId="{440427B6-CC3E-4677-BC10-15CD4391496D}" type="presParOf" srcId="{DDBE7B93-37A9-4A5E-991F-A4BC961B8D6A}" destId="{07807FDE-4ED8-42F6-934D-1085BC061298}" srcOrd="0" destOrd="0" presId="urn:microsoft.com/office/officeart/2005/8/layout/hierarchy3"/>
    <dgm:cxn modelId="{29541E33-97D6-4F16-89A3-B3ECF3C6A8C7}" type="presParOf" srcId="{DDBE7B93-37A9-4A5E-991F-A4BC961B8D6A}" destId="{7C05B807-F2BE-469D-AE1A-14DB875B8D0B}" srcOrd="1" destOrd="0" presId="urn:microsoft.com/office/officeart/2005/8/layout/hierarchy3"/>
    <dgm:cxn modelId="{B519D3C7-3522-44AC-9117-40D7DD4BF736}" type="presParOf" srcId="{CB21C1A1-CABF-43B6-AF31-168461C77A5B}" destId="{AA8D8140-69BE-4C29-825D-AF7EE15A4144}" srcOrd="1" destOrd="0" presId="urn:microsoft.com/office/officeart/2005/8/layout/hierarchy3"/>
    <dgm:cxn modelId="{BEC4CC4D-302B-4321-B06E-8EC1F0FAD6F8}" type="presParOf" srcId="{AA8D8140-69BE-4C29-825D-AF7EE15A4144}" destId="{FD78A51A-20D8-45F0-A191-DB771D14A5B4}" srcOrd="0" destOrd="0" presId="urn:microsoft.com/office/officeart/2005/8/layout/hierarchy3"/>
    <dgm:cxn modelId="{37D2218C-E500-47BB-AC34-22103E116F75}" type="presParOf" srcId="{AA8D8140-69BE-4C29-825D-AF7EE15A4144}" destId="{2C32BFFA-8CA4-4D95-8735-CE2CE82E00D9}" srcOrd="1" destOrd="0" presId="urn:microsoft.com/office/officeart/2005/8/layout/hierarchy3"/>
    <dgm:cxn modelId="{C6258BA2-7AA5-4615-8D2B-7BEC0E140350}" type="presParOf" srcId="{AA8D8140-69BE-4C29-825D-AF7EE15A4144}" destId="{B1E53247-4126-4950-B07E-E51FB0CCA40A}" srcOrd="2" destOrd="0" presId="urn:microsoft.com/office/officeart/2005/8/layout/hierarchy3"/>
    <dgm:cxn modelId="{7B13F662-06EC-4FEF-98CE-12804CD8C01E}" type="presParOf" srcId="{AA8D8140-69BE-4C29-825D-AF7EE15A4144}" destId="{975BF99C-7C11-45B2-B3F0-082B88E8AB06}" srcOrd="3" destOrd="0" presId="urn:microsoft.com/office/officeart/2005/8/layout/hierarchy3"/>
    <dgm:cxn modelId="{2C8B0B9B-82FE-4770-8DEA-1DFF8CAE5B58}" type="presParOf" srcId="{AA8D8140-69BE-4C29-825D-AF7EE15A4144}" destId="{AB5896CD-DAD5-48AB-9CE8-FF6B39DA75E6}" srcOrd="4" destOrd="0" presId="urn:microsoft.com/office/officeart/2005/8/layout/hierarchy3"/>
    <dgm:cxn modelId="{924CF20C-320B-45BC-813D-83ADF5A6D321}" type="presParOf" srcId="{AA8D8140-69BE-4C29-825D-AF7EE15A4144}" destId="{F6E2494D-C645-437A-86B2-A90F9842AFEB}" srcOrd="5" destOrd="0" presId="urn:microsoft.com/office/officeart/2005/8/layout/hierarchy3"/>
    <dgm:cxn modelId="{09F9107C-8586-42FB-BB35-DEBD91B39DE3}" type="presParOf" srcId="{4481B105-60C5-4A8D-BDC5-47612EA4EE6C}" destId="{49454235-1325-40FD-B649-54F0F5DF7415}" srcOrd="4" destOrd="0" presId="urn:microsoft.com/office/officeart/2005/8/layout/hierarchy3"/>
    <dgm:cxn modelId="{1A8D7DE3-D46A-4E75-9358-11E6AECE051E}" type="presParOf" srcId="{49454235-1325-40FD-B649-54F0F5DF7415}" destId="{4FABE64A-2687-4E8E-A97C-F54B46283B31}" srcOrd="0" destOrd="0" presId="urn:microsoft.com/office/officeart/2005/8/layout/hierarchy3"/>
    <dgm:cxn modelId="{FE9465DD-ECB0-490B-9CE0-0FEA10DBB01D}" type="presParOf" srcId="{4FABE64A-2687-4E8E-A97C-F54B46283B31}" destId="{B3B96E7D-6B0F-4CCF-9A78-E47E90F5F40F}" srcOrd="0" destOrd="0" presId="urn:microsoft.com/office/officeart/2005/8/layout/hierarchy3"/>
    <dgm:cxn modelId="{F58746DB-1428-4ECD-852F-DA9F2B592BC0}" type="presParOf" srcId="{4FABE64A-2687-4E8E-A97C-F54B46283B31}" destId="{39EDE85B-4B6F-4CD6-A4CD-0E70C78BA12B}" srcOrd="1" destOrd="0" presId="urn:microsoft.com/office/officeart/2005/8/layout/hierarchy3"/>
    <dgm:cxn modelId="{E12F28CC-842F-4B4B-9111-FB2171273703}" type="presParOf" srcId="{49454235-1325-40FD-B649-54F0F5DF7415}" destId="{09AACBB3-3D77-4270-87E1-DA0B78C745FF}" srcOrd="1" destOrd="0" presId="urn:microsoft.com/office/officeart/2005/8/layout/hierarchy3"/>
    <dgm:cxn modelId="{CC63E0C5-852C-4767-A70C-7CF52F426240}" type="presParOf" srcId="{09AACBB3-3D77-4270-87E1-DA0B78C745FF}" destId="{40C97B2D-F8D6-4721-86D5-F25C12AD0EE6}" srcOrd="0" destOrd="0" presId="urn:microsoft.com/office/officeart/2005/8/layout/hierarchy3"/>
    <dgm:cxn modelId="{C0DB3A2F-25AB-4D06-92AD-7A3EEF084566}" type="presParOf" srcId="{09AACBB3-3D77-4270-87E1-DA0B78C745FF}" destId="{A1A2B345-07A9-4183-94E7-31C01FB1AB72}" srcOrd="1" destOrd="0" presId="urn:microsoft.com/office/officeart/2005/8/layout/hierarchy3"/>
    <dgm:cxn modelId="{4B766E58-FFA4-4D04-95F7-411BBE7CE19F}" type="presParOf" srcId="{09AACBB3-3D77-4270-87E1-DA0B78C745FF}" destId="{9DD77A8D-7268-4015-819C-C7AC98667A4A}" srcOrd="2" destOrd="0" presId="urn:microsoft.com/office/officeart/2005/8/layout/hierarchy3"/>
    <dgm:cxn modelId="{4EBDBD8E-DF9B-4C3A-AF37-7BF312BAF025}" type="presParOf" srcId="{09AACBB3-3D77-4270-87E1-DA0B78C745FF}" destId="{DDFFD0C5-20EA-4E26-A60C-300EED471125}" srcOrd="3" destOrd="0" presId="urn:microsoft.com/office/officeart/2005/8/layout/hierarchy3"/>
    <dgm:cxn modelId="{9D33ECE4-83D7-4435-A683-7CB06F53882E}" type="presParOf" srcId="{09AACBB3-3D77-4270-87E1-DA0B78C745FF}" destId="{C40DCA93-5741-4318-A92F-6305AEEC17D2}" srcOrd="4" destOrd="0" presId="urn:microsoft.com/office/officeart/2005/8/layout/hierarchy3"/>
    <dgm:cxn modelId="{09E2D2F5-66F7-46CB-B798-39CA6F54B7BA}" type="presParOf" srcId="{09AACBB3-3D77-4270-87E1-DA0B78C745FF}" destId="{6130C605-7DD6-485F-BDFE-7112A6B326F0}" srcOrd="5" destOrd="0" presId="urn:microsoft.com/office/officeart/2005/8/layout/hierarchy3"/>
    <dgm:cxn modelId="{C8367E0B-B15D-4B8A-BDA1-BB44B726AC11}" type="presParOf" srcId="{09AACBB3-3D77-4270-87E1-DA0B78C745FF}" destId="{DA92DB61-DB91-4820-BA7A-50F9B9708788}" srcOrd="6" destOrd="0" presId="urn:microsoft.com/office/officeart/2005/8/layout/hierarchy3"/>
    <dgm:cxn modelId="{F7976885-FFCE-4588-9FC7-53EAB198BD5A}" type="presParOf" srcId="{09AACBB3-3D77-4270-87E1-DA0B78C745FF}" destId="{907B4BD1-E28C-42C1-A170-629C8D4ED851}" srcOrd="7"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F10510-6E87-498E-B0A2-1EBE922893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5FAAF7B-B0D3-43B0-8168-D954C32E7BED}">
      <dgm:prSet/>
      <dgm:spPr/>
      <dgm:t>
        <a:bodyPr/>
        <a:lstStyle/>
        <a:p>
          <a:r>
            <a:rPr lang="en-US"/>
            <a:t>Exploring and Preparing Data:</a:t>
          </a:r>
        </a:p>
      </dgm:t>
    </dgm:pt>
    <dgm:pt modelId="{98083736-8175-4000-8044-ACE0606ED540}" type="parTrans" cxnId="{E8AC04EF-4FB1-41E8-B079-97567619AAEC}">
      <dgm:prSet/>
      <dgm:spPr/>
      <dgm:t>
        <a:bodyPr/>
        <a:lstStyle/>
        <a:p>
          <a:endParaRPr lang="en-US"/>
        </a:p>
      </dgm:t>
    </dgm:pt>
    <dgm:pt modelId="{565F5147-18DE-4BE2-A61E-D72E35101AB6}" type="sibTrans" cxnId="{E8AC04EF-4FB1-41E8-B079-97567619AAEC}">
      <dgm:prSet/>
      <dgm:spPr/>
      <dgm:t>
        <a:bodyPr/>
        <a:lstStyle/>
        <a:p>
          <a:endParaRPr lang="en-US"/>
        </a:p>
      </dgm:t>
    </dgm:pt>
    <dgm:pt modelId="{4D52171F-3676-4B61-AE5F-1C6D71BC5E84}">
      <dgm:prSet/>
      <dgm:spPr/>
      <dgm:t>
        <a:bodyPr/>
        <a:lstStyle/>
        <a:p>
          <a:r>
            <a:rPr lang="en-US"/>
            <a:t>perform Exploratory Data Analysis and Feature Engineering</a:t>
          </a:r>
        </a:p>
      </dgm:t>
    </dgm:pt>
    <dgm:pt modelId="{E5377E37-7FB3-4E62-B193-7E4AA92B30F8}" type="parTrans" cxnId="{446C3B00-4AF7-476A-A62F-3560EF067D77}">
      <dgm:prSet/>
      <dgm:spPr/>
      <dgm:t>
        <a:bodyPr/>
        <a:lstStyle/>
        <a:p>
          <a:endParaRPr lang="en-US"/>
        </a:p>
      </dgm:t>
    </dgm:pt>
    <dgm:pt modelId="{79F51220-CA96-4009-BE23-F0E13E7D258D}" type="sibTrans" cxnId="{446C3B00-4AF7-476A-A62F-3560EF067D77}">
      <dgm:prSet/>
      <dgm:spPr/>
      <dgm:t>
        <a:bodyPr/>
        <a:lstStyle/>
        <a:p>
          <a:endParaRPr lang="en-US"/>
        </a:p>
      </dgm:t>
    </dgm:pt>
    <dgm:pt modelId="{E869E389-D48C-4996-9943-4ED7BB414140}">
      <dgm:prSet/>
      <dgm:spPr/>
      <dgm:t>
        <a:bodyPr/>
        <a:lstStyle/>
        <a:p>
          <a:r>
            <a:rPr lang="en-US"/>
            <a:t>Visualize the relationship between Flight Number vs. Payload Mass:</a:t>
          </a:r>
        </a:p>
      </dgm:t>
    </dgm:pt>
    <dgm:pt modelId="{5B64EAA3-7981-45B7-B775-B34B2904CF23}" type="parTrans" cxnId="{5E15A327-8ECA-450C-8FD8-D51DE2EDB6F6}">
      <dgm:prSet/>
      <dgm:spPr/>
      <dgm:t>
        <a:bodyPr/>
        <a:lstStyle/>
        <a:p>
          <a:endParaRPr lang="en-US"/>
        </a:p>
      </dgm:t>
    </dgm:pt>
    <dgm:pt modelId="{B6BB77B0-1D1A-418A-9E14-3185E025BA55}" type="sibTrans" cxnId="{5E15A327-8ECA-450C-8FD8-D51DE2EDB6F6}">
      <dgm:prSet/>
      <dgm:spPr/>
      <dgm:t>
        <a:bodyPr/>
        <a:lstStyle/>
        <a:p>
          <a:endParaRPr lang="en-US"/>
        </a:p>
      </dgm:t>
    </dgm:pt>
    <dgm:pt modelId="{946FA3FD-B9E4-4600-9535-28D808650675}">
      <dgm:prSet/>
      <dgm:spPr/>
      <dgm:t>
        <a:bodyPr/>
        <a:lstStyle/>
        <a:p>
          <a:r>
            <a:rPr lang="en-US"/>
            <a:t>We see that as the flight number increases, the first stage is more likely to land  successfully</a:t>
          </a:r>
        </a:p>
      </dgm:t>
    </dgm:pt>
    <dgm:pt modelId="{8C1AC8CA-2E73-499E-87EF-F04B5D778328}" type="parTrans" cxnId="{70448424-2389-4ED0-B438-882C04C2DBEA}">
      <dgm:prSet/>
      <dgm:spPr/>
      <dgm:t>
        <a:bodyPr/>
        <a:lstStyle/>
        <a:p>
          <a:endParaRPr lang="en-US"/>
        </a:p>
      </dgm:t>
    </dgm:pt>
    <dgm:pt modelId="{ADBBB8E6-DAB9-410B-9F57-C3D9CC560D74}" type="sibTrans" cxnId="{70448424-2389-4ED0-B438-882C04C2DBEA}">
      <dgm:prSet/>
      <dgm:spPr/>
      <dgm:t>
        <a:bodyPr/>
        <a:lstStyle/>
        <a:p>
          <a:endParaRPr lang="en-US"/>
        </a:p>
      </dgm:t>
    </dgm:pt>
    <dgm:pt modelId="{21B5F844-FCBE-454D-B447-E7F5A00F6590}">
      <dgm:prSet/>
      <dgm:spPr/>
      <dgm:t>
        <a:bodyPr/>
        <a:lstStyle/>
        <a:p>
          <a:r>
            <a:rPr lang="en-US"/>
            <a:t>Visualize the relationship between Flight Number vs. Launch Site:</a:t>
          </a:r>
        </a:p>
      </dgm:t>
    </dgm:pt>
    <dgm:pt modelId="{95722037-0862-46A2-ABD1-3F0C25618291}" type="parTrans" cxnId="{656FDB35-DC2D-45DA-8C78-E5AB2D1FFBB0}">
      <dgm:prSet/>
      <dgm:spPr/>
      <dgm:t>
        <a:bodyPr/>
        <a:lstStyle/>
        <a:p>
          <a:endParaRPr lang="en-US"/>
        </a:p>
      </dgm:t>
    </dgm:pt>
    <dgm:pt modelId="{458C4DDA-FD97-49B2-BF2D-EBDBB297E04F}" type="sibTrans" cxnId="{656FDB35-DC2D-45DA-8C78-E5AB2D1FFBB0}">
      <dgm:prSet/>
      <dgm:spPr/>
      <dgm:t>
        <a:bodyPr/>
        <a:lstStyle/>
        <a:p>
          <a:endParaRPr lang="en-US"/>
        </a:p>
      </dgm:t>
    </dgm:pt>
    <dgm:pt modelId="{470E445C-61AC-417A-ACEF-D70686E318FF}">
      <dgm:prSet/>
      <dgm:spPr/>
      <dgm:t>
        <a:bodyPr/>
        <a:lstStyle/>
        <a:p>
          <a:r>
            <a:rPr lang="en-US"/>
            <a:t>explain the patterns</a:t>
          </a:r>
        </a:p>
      </dgm:t>
    </dgm:pt>
    <dgm:pt modelId="{17618B37-A979-4C0D-B01F-475C54EF363A}" type="parTrans" cxnId="{16D61529-1439-4ECC-A4EB-7C8751716C41}">
      <dgm:prSet/>
      <dgm:spPr/>
      <dgm:t>
        <a:bodyPr/>
        <a:lstStyle/>
        <a:p>
          <a:endParaRPr lang="en-US"/>
        </a:p>
      </dgm:t>
    </dgm:pt>
    <dgm:pt modelId="{5743AEFF-E857-48BA-AD6C-A8EAFDEDE777}" type="sibTrans" cxnId="{16D61529-1439-4ECC-A4EB-7C8751716C41}">
      <dgm:prSet/>
      <dgm:spPr/>
      <dgm:t>
        <a:bodyPr/>
        <a:lstStyle/>
        <a:p>
          <a:endParaRPr lang="en-US"/>
        </a:p>
      </dgm:t>
    </dgm:pt>
    <dgm:pt modelId="{6F2792D7-808A-41A6-9EF6-5C03A43B4941}">
      <dgm:prSet/>
      <dgm:spPr/>
      <dgm:t>
        <a:bodyPr/>
        <a:lstStyle/>
        <a:p>
          <a:r>
            <a:rPr lang="en-US"/>
            <a:t>Visualize the relationship between Payload Mass vs. Launch Site:</a:t>
          </a:r>
        </a:p>
      </dgm:t>
    </dgm:pt>
    <dgm:pt modelId="{60A3B2E9-284E-4780-B8B3-45EC14A6EA09}" type="parTrans" cxnId="{0D21A4AE-B38E-4ADF-A1E3-AD11CA40D757}">
      <dgm:prSet/>
      <dgm:spPr/>
      <dgm:t>
        <a:bodyPr/>
        <a:lstStyle/>
        <a:p>
          <a:endParaRPr lang="en-US"/>
        </a:p>
      </dgm:t>
    </dgm:pt>
    <dgm:pt modelId="{1398D4E5-40DE-459E-949D-892ACAC72E89}" type="sibTrans" cxnId="{0D21A4AE-B38E-4ADF-A1E3-AD11CA40D757}">
      <dgm:prSet/>
      <dgm:spPr/>
      <dgm:t>
        <a:bodyPr/>
        <a:lstStyle/>
        <a:p>
          <a:endParaRPr lang="en-US"/>
        </a:p>
      </dgm:t>
    </dgm:pt>
    <dgm:pt modelId="{FB066B22-E74C-4599-A75A-33C16A93B429}">
      <dgm:prSet/>
      <dgm:spPr/>
      <dgm:t>
        <a:bodyPr/>
        <a:lstStyle/>
        <a:p>
          <a:r>
            <a:rPr lang="en-US"/>
            <a:t>we find for the VAFB-SLC  launch Site there are no  rockets  launched for  heavy payload mass(greater than 10000).</a:t>
          </a:r>
        </a:p>
      </dgm:t>
    </dgm:pt>
    <dgm:pt modelId="{368F2BB4-3DBD-4FDB-BC5B-9C0F6FBCA146}" type="parTrans" cxnId="{E607CB2B-0300-4A37-95BB-E3F3AE728824}">
      <dgm:prSet/>
      <dgm:spPr/>
      <dgm:t>
        <a:bodyPr/>
        <a:lstStyle/>
        <a:p>
          <a:endParaRPr lang="en-US"/>
        </a:p>
      </dgm:t>
    </dgm:pt>
    <dgm:pt modelId="{A8AD1E43-3679-463C-A67E-DA86C77744D2}" type="sibTrans" cxnId="{E607CB2B-0300-4A37-95BB-E3F3AE728824}">
      <dgm:prSet/>
      <dgm:spPr/>
      <dgm:t>
        <a:bodyPr/>
        <a:lstStyle/>
        <a:p>
          <a:endParaRPr lang="en-US"/>
        </a:p>
      </dgm:t>
    </dgm:pt>
    <dgm:pt modelId="{BB01046A-97FC-4628-818E-B00F4D32512F}">
      <dgm:prSet/>
      <dgm:spPr/>
      <dgm:t>
        <a:bodyPr/>
        <a:lstStyle/>
        <a:p>
          <a:r>
            <a:rPr lang="en-US"/>
            <a:t>Visualize the relationship between success rate of each orbit type: </a:t>
          </a:r>
        </a:p>
      </dgm:t>
    </dgm:pt>
    <dgm:pt modelId="{FA3A7684-3EBD-4473-90E8-BE71C9C1077D}" type="parTrans" cxnId="{87C2EE19-AD2B-44D8-8EE4-EFD864271727}">
      <dgm:prSet/>
      <dgm:spPr/>
      <dgm:t>
        <a:bodyPr/>
        <a:lstStyle/>
        <a:p>
          <a:endParaRPr lang="en-US"/>
        </a:p>
      </dgm:t>
    </dgm:pt>
    <dgm:pt modelId="{48F48388-086C-430C-8925-DBA5A5758F87}" type="sibTrans" cxnId="{87C2EE19-AD2B-44D8-8EE4-EFD864271727}">
      <dgm:prSet/>
      <dgm:spPr/>
      <dgm:t>
        <a:bodyPr/>
        <a:lstStyle/>
        <a:p>
          <a:endParaRPr lang="en-US"/>
        </a:p>
      </dgm:t>
    </dgm:pt>
    <dgm:pt modelId="{1A33E36F-DF3F-4369-B503-51E976AC1559}">
      <dgm:prSet/>
      <dgm:spPr/>
      <dgm:t>
        <a:bodyPr/>
        <a:lstStyle/>
        <a:p>
          <a:r>
            <a:rPr lang="en-US"/>
            <a:t>we find that ES-L1, GEO, HEO and SSO orbits have the highest success rates</a:t>
          </a:r>
        </a:p>
      </dgm:t>
    </dgm:pt>
    <dgm:pt modelId="{46E454EA-C0AC-413B-93F6-34EF2BC9DAEF}" type="parTrans" cxnId="{C334D4E3-8884-4DC1-99B4-7B574B06597F}">
      <dgm:prSet/>
      <dgm:spPr/>
      <dgm:t>
        <a:bodyPr/>
        <a:lstStyle/>
        <a:p>
          <a:endParaRPr lang="en-US"/>
        </a:p>
      </dgm:t>
    </dgm:pt>
    <dgm:pt modelId="{C024B6F8-5EF3-4AE0-972E-D6EDD7D77A0C}" type="sibTrans" cxnId="{C334D4E3-8884-4DC1-99B4-7B574B06597F}">
      <dgm:prSet/>
      <dgm:spPr/>
      <dgm:t>
        <a:bodyPr/>
        <a:lstStyle/>
        <a:p>
          <a:endParaRPr lang="en-US"/>
        </a:p>
      </dgm:t>
    </dgm:pt>
    <dgm:pt modelId="{2BC85BD6-76EF-4D7E-98A1-02277B81FAC1}" type="pres">
      <dgm:prSet presAssocID="{73F10510-6E87-498E-B0A2-1EBE9228935E}" presName="linear" presStyleCnt="0">
        <dgm:presLayoutVars>
          <dgm:animLvl val="lvl"/>
          <dgm:resizeHandles val="exact"/>
        </dgm:presLayoutVars>
      </dgm:prSet>
      <dgm:spPr/>
    </dgm:pt>
    <dgm:pt modelId="{8668280D-3071-4087-9CAB-C0C3189F6040}" type="pres">
      <dgm:prSet presAssocID="{85FAAF7B-B0D3-43B0-8168-D954C32E7BED}" presName="parentText" presStyleLbl="node1" presStyleIdx="0" presStyleCnt="5">
        <dgm:presLayoutVars>
          <dgm:chMax val="0"/>
          <dgm:bulletEnabled val="1"/>
        </dgm:presLayoutVars>
      </dgm:prSet>
      <dgm:spPr/>
    </dgm:pt>
    <dgm:pt modelId="{CC95DA9B-7BEC-4AFA-8C71-47DA705E1471}" type="pres">
      <dgm:prSet presAssocID="{85FAAF7B-B0D3-43B0-8168-D954C32E7BED}" presName="childText" presStyleLbl="revTx" presStyleIdx="0" presStyleCnt="5">
        <dgm:presLayoutVars>
          <dgm:bulletEnabled val="1"/>
        </dgm:presLayoutVars>
      </dgm:prSet>
      <dgm:spPr/>
    </dgm:pt>
    <dgm:pt modelId="{83FB53D2-5625-4A36-AB0D-0E24ECD3E381}" type="pres">
      <dgm:prSet presAssocID="{E869E389-D48C-4996-9943-4ED7BB414140}" presName="parentText" presStyleLbl="node1" presStyleIdx="1" presStyleCnt="5">
        <dgm:presLayoutVars>
          <dgm:chMax val="0"/>
          <dgm:bulletEnabled val="1"/>
        </dgm:presLayoutVars>
      </dgm:prSet>
      <dgm:spPr/>
    </dgm:pt>
    <dgm:pt modelId="{C01903AA-4F41-4F9F-8BD7-9BD73E285668}" type="pres">
      <dgm:prSet presAssocID="{E869E389-D48C-4996-9943-4ED7BB414140}" presName="childText" presStyleLbl="revTx" presStyleIdx="1" presStyleCnt="5">
        <dgm:presLayoutVars>
          <dgm:bulletEnabled val="1"/>
        </dgm:presLayoutVars>
      </dgm:prSet>
      <dgm:spPr/>
    </dgm:pt>
    <dgm:pt modelId="{284779D0-5089-4538-8A80-CFF94403AE9D}" type="pres">
      <dgm:prSet presAssocID="{21B5F844-FCBE-454D-B447-E7F5A00F6590}" presName="parentText" presStyleLbl="node1" presStyleIdx="2" presStyleCnt="5">
        <dgm:presLayoutVars>
          <dgm:chMax val="0"/>
          <dgm:bulletEnabled val="1"/>
        </dgm:presLayoutVars>
      </dgm:prSet>
      <dgm:spPr/>
    </dgm:pt>
    <dgm:pt modelId="{3624F777-E105-4859-B184-D0DA87AAD76A}" type="pres">
      <dgm:prSet presAssocID="{21B5F844-FCBE-454D-B447-E7F5A00F6590}" presName="childText" presStyleLbl="revTx" presStyleIdx="2" presStyleCnt="5">
        <dgm:presLayoutVars>
          <dgm:bulletEnabled val="1"/>
        </dgm:presLayoutVars>
      </dgm:prSet>
      <dgm:spPr/>
    </dgm:pt>
    <dgm:pt modelId="{AB82A6DC-8A45-4144-8561-31CE56940751}" type="pres">
      <dgm:prSet presAssocID="{6F2792D7-808A-41A6-9EF6-5C03A43B4941}" presName="parentText" presStyleLbl="node1" presStyleIdx="3" presStyleCnt="5">
        <dgm:presLayoutVars>
          <dgm:chMax val="0"/>
          <dgm:bulletEnabled val="1"/>
        </dgm:presLayoutVars>
      </dgm:prSet>
      <dgm:spPr/>
    </dgm:pt>
    <dgm:pt modelId="{34022BB2-42F7-47F2-9989-099E447CE780}" type="pres">
      <dgm:prSet presAssocID="{6F2792D7-808A-41A6-9EF6-5C03A43B4941}" presName="childText" presStyleLbl="revTx" presStyleIdx="3" presStyleCnt="5">
        <dgm:presLayoutVars>
          <dgm:bulletEnabled val="1"/>
        </dgm:presLayoutVars>
      </dgm:prSet>
      <dgm:spPr/>
    </dgm:pt>
    <dgm:pt modelId="{BDC303C9-0857-495E-84B7-016C969EA473}" type="pres">
      <dgm:prSet presAssocID="{BB01046A-97FC-4628-818E-B00F4D32512F}" presName="parentText" presStyleLbl="node1" presStyleIdx="4" presStyleCnt="5">
        <dgm:presLayoutVars>
          <dgm:chMax val="0"/>
          <dgm:bulletEnabled val="1"/>
        </dgm:presLayoutVars>
      </dgm:prSet>
      <dgm:spPr/>
    </dgm:pt>
    <dgm:pt modelId="{AF48CB27-73A5-477E-8264-521151B8C657}" type="pres">
      <dgm:prSet presAssocID="{BB01046A-97FC-4628-818E-B00F4D32512F}" presName="childText" presStyleLbl="revTx" presStyleIdx="4" presStyleCnt="5">
        <dgm:presLayoutVars>
          <dgm:bulletEnabled val="1"/>
        </dgm:presLayoutVars>
      </dgm:prSet>
      <dgm:spPr/>
    </dgm:pt>
  </dgm:ptLst>
  <dgm:cxnLst>
    <dgm:cxn modelId="{446C3B00-4AF7-476A-A62F-3560EF067D77}" srcId="{85FAAF7B-B0D3-43B0-8168-D954C32E7BED}" destId="{4D52171F-3676-4B61-AE5F-1C6D71BC5E84}" srcOrd="0" destOrd="0" parTransId="{E5377E37-7FB3-4E62-B193-7E4AA92B30F8}" sibTransId="{79F51220-CA96-4009-BE23-F0E13E7D258D}"/>
    <dgm:cxn modelId="{AA140604-79E1-49AA-ABF2-F957E67BEBCB}" type="presOf" srcId="{946FA3FD-B9E4-4600-9535-28D808650675}" destId="{C01903AA-4F41-4F9F-8BD7-9BD73E285668}" srcOrd="0" destOrd="0" presId="urn:microsoft.com/office/officeart/2005/8/layout/vList2"/>
    <dgm:cxn modelId="{87C2EE19-AD2B-44D8-8EE4-EFD864271727}" srcId="{73F10510-6E87-498E-B0A2-1EBE9228935E}" destId="{BB01046A-97FC-4628-818E-B00F4D32512F}" srcOrd="4" destOrd="0" parTransId="{FA3A7684-3EBD-4473-90E8-BE71C9C1077D}" sibTransId="{48F48388-086C-430C-8925-DBA5A5758F87}"/>
    <dgm:cxn modelId="{1A5E2420-B2FC-4E91-9A71-5593D983673E}" type="presOf" srcId="{E869E389-D48C-4996-9943-4ED7BB414140}" destId="{83FB53D2-5625-4A36-AB0D-0E24ECD3E381}" srcOrd="0" destOrd="0" presId="urn:microsoft.com/office/officeart/2005/8/layout/vList2"/>
    <dgm:cxn modelId="{70448424-2389-4ED0-B438-882C04C2DBEA}" srcId="{E869E389-D48C-4996-9943-4ED7BB414140}" destId="{946FA3FD-B9E4-4600-9535-28D808650675}" srcOrd="0" destOrd="0" parTransId="{8C1AC8CA-2E73-499E-87EF-F04B5D778328}" sibTransId="{ADBBB8E6-DAB9-410B-9F57-C3D9CC560D74}"/>
    <dgm:cxn modelId="{5E15A327-8ECA-450C-8FD8-D51DE2EDB6F6}" srcId="{73F10510-6E87-498E-B0A2-1EBE9228935E}" destId="{E869E389-D48C-4996-9943-4ED7BB414140}" srcOrd="1" destOrd="0" parTransId="{5B64EAA3-7981-45B7-B775-B34B2904CF23}" sibTransId="{B6BB77B0-1D1A-418A-9E14-3185E025BA55}"/>
    <dgm:cxn modelId="{16D61529-1439-4ECC-A4EB-7C8751716C41}" srcId="{21B5F844-FCBE-454D-B447-E7F5A00F6590}" destId="{470E445C-61AC-417A-ACEF-D70686E318FF}" srcOrd="0" destOrd="0" parTransId="{17618B37-A979-4C0D-B01F-475C54EF363A}" sibTransId="{5743AEFF-E857-48BA-AD6C-A8EAFDEDE777}"/>
    <dgm:cxn modelId="{4EA35E2B-C7AD-4CB9-AB07-D93913C5F388}" type="presOf" srcId="{1A33E36F-DF3F-4369-B503-51E976AC1559}" destId="{AF48CB27-73A5-477E-8264-521151B8C657}" srcOrd="0" destOrd="0" presId="urn:microsoft.com/office/officeart/2005/8/layout/vList2"/>
    <dgm:cxn modelId="{E607CB2B-0300-4A37-95BB-E3F3AE728824}" srcId="{6F2792D7-808A-41A6-9EF6-5C03A43B4941}" destId="{FB066B22-E74C-4599-A75A-33C16A93B429}" srcOrd="0" destOrd="0" parTransId="{368F2BB4-3DBD-4FDB-BC5B-9C0F6FBCA146}" sibTransId="{A8AD1E43-3679-463C-A67E-DA86C77744D2}"/>
    <dgm:cxn modelId="{656FDB35-DC2D-45DA-8C78-E5AB2D1FFBB0}" srcId="{73F10510-6E87-498E-B0A2-1EBE9228935E}" destId="{21B5F844-FCBE-454D-B447-E7F5A00F6590}" srcOrd="2" destOrd="0" parTransId="{95722037-0862-46A2-ABD1-3F0C25618291}" sibTransId="{458C4DDA-FD97-49B2-BF2D-EBDBB297E04F}"/>
    <dgm:cxn modelId="{3D2A8B40-BCC8-4F7E-AA15-13F212DC271F}" type="presOf" srcId="{6F2792D7-808A-41A6-9EF6-5C03A43B4941}" destId="{AB82A6DC-8A45-4144-8561-31CE56940751}" srcOrd="0" destOrd="0" presId="urn:microsoft.com/office/officeart/2005/8/layout/vList2"/>
    <dgm:cxn modelId="{19399E57-46CA-4E90-96F6-9F106148FC72}" type="presOf" srcId="{470E445C-61AC-417A-ACEF-D70686E318FF}" destId="{3624F777-E105-4859-B184-D0DA87AAD76A}" srcOrd="0" destOrd="0" presId="urn:microsoft.com/office/officeart/2005/8/layout/vList2"/>
    <dgm:cxn modelId="{1438938E-C937-4188-B43C-49315164985E}" type="presOf" srcId="{85FAAF7B-B0D3-43B0-8168-D954C32E7BED}" destId="{8668280D-3071-4087-9CAB-C0C3189F6040}" srcOrd="0" destOrd="0" presId="urn:microsoft.com/office/officeart/2005/8/layout/vList2"/>
    <dgm:cxn modelId="{037E7F98-3AF8-43BB-B397-757BAE84C096}" type="presOf" srcId="{FB066B22-E74C-4599-A75A-33C16A93B429}" destId="{34022BB2-42F7-47F2-9989-099E447CE780}" srcOrd="0" destOrd="0" presId="urn:microsoft.com/office/officeart/2005/8/layout/vList2"/>
    <dgm:cxn modelId="{04CDDE9D-F0DF-4031-B560-7582C0330A51}" type="presOf" srcId="{BB01046A-97FC-4628-818E-B00F4D32512F}" destId="{BDC303C9-0857-495E-84B7-016C969EA473}" srcOrd="0" destOrd="0" presId="urn:microsoft.com/office/officeart/2005/8/layout/vList2"/>
    <dgm:cxn modelId="{0D21A4AE-B38E-4ADF-A1E3-AD11CA40D757}" srcId="{73F10510-6E87-498E-B0A2-1EBE9228935E}" destId="{6F2792D7-808A-41A6-9EF6-5C03A43B4941}" srcOrd="3" destOrd="0" parTransId="{60A3B2E9-284E-4780-B8B3-45EC14A6EA09}" sibTransId="{1398D4E5-40DE-459E-949D-892ACAC72E89}"/>
    <dgm:cxn modelId="{6DAA5EC6-0A40-4A81-A592-8E46B830F202}" type="presOf" srcId="{4D52171F-3676-4B61-AE5F-1C6D71BC5E84}" destId="{CC95DA9B-7BEC-4AFA-8C71-47DA705E1471}" srcOrd="0" destOrd="0" presId="urn:microsoft.com/office/officeart/2005/8/layout/vList2"/>
    <dgm:cxn modelId="{0582DFD1-A4A6-4ABB-8C22-6F3EEFD18B4E}" type="presOf" srcId="{73F10510-6E87-498E-B0A2-1EBE9228935E}" destId="{2BC85BD6-76EF-4D7E-98A1-02277B81FAC1}" srcOrd="0" destOrd="0" presId="urn:microsoft.com/office/officeart/2005/8/layout/vList2"/>
    <dgm:cxn modelId="{3DDCE0DE-8CE3-4A02-BE1F-E323A800FB36}" type="presOf" srcId="{21B5F844-FCBE-454D-B447-E7F5A00F6590}" destId="{284779D0-5089-4538-8A80-CFF94403AE9D}" srcOrd="0" destOrd="0" presId="urn:microsoft.com/office/officeart/2005/8/layout/vList2"/>
    <dgm:cxn modelId="{C334D4E3-8884-4DC1-99B4-7B574B06597F}" srcId="{BB01046A-97FC-4628-818E-B00F4D32512F}" destId="{1A33E36F-DF3F-4369-B503-51E976AC1559}" srcOrd="0" destOrd="0" parTransId="{46E454EA-C0AC-413B-93F6-34EF2BC9DAEF}" sibTransId="{C024B6F8-5EF3-4AE0-972E-D6EDD7D77A0C}"/>
    <dgm:cxn modelId="{E8AC04EF-4FB1-41E8-B079-97567619AAEC}" srcId="{73F10510-6E87-498E-B0A2-1EBE9228935E}" destId="{85FAAF7B-B0D3-43B0-8168-D954C32E7BED}" srcOrd="0" destOrd="0" parTransId="{98083736-8175-4000-8044-ACE0606ED540}" sibTransId="{565F5147-18DE-4BE2-A61E-D72E35101AB6}"/>
    <dgm:cxn modelId="{04A38ED1-47E7-440C-98EE-B5B47615907E}" type="presParOf" srcId="{2BC85BD6-76EF-4D7E-98A1-02277B81FAC1}" destId="{8668280D-3071-4087-9CAB-C0C3189F6040}" srcOrd="0" destOrd="0" presId="urn:microsoft.com/office/officeart/2005/8/layout/vList2"/>
    <dgm:cxn modelId="{0A738329-9FCF-4E21-9F41-1D39B731D2DB}" type="presParOf" srcId="{2BC85BD6-76EF-4D7E-98A1-02277B81FAC1}" destId="{CC95DA9B-7BEC-4AFA-8C71-47DA705E1471}" srcOrd="1" destOrd="0" presId="urn:microsoft.com/office/officeart/2005/8/layout/vList2"/>
    <dgm:cxn modelId="{7B14BFBB-DE88-431A-8708-BE2A19C9BDFA}" type="presParOf" srcId="{2BC85BD6-76EF-4D7E-98A1-02277B81FAC1}" destId="{83FB53D2-5625-4A36-AB0D-0E24ECD3E381}" srcOrd="2" destOrd="0" presId="urn:microsoft.com/office/officeart/2005/8/layout/vList2"/>
    <dgm:cxn modelId="{74E596E5-DD9A-4A8E-B7B6-981E17169D37}" type="presParOf" srcId="{2BC85BD6-76EF-4D7E-98A1-02277B81FAC1}" destId="{C01903AA-4F41-4F9F-8BD7-9BD73E285668}" srcOrd="3" destOrd="0" presId="urn:microsoft.com/office/officeart/2005/8/layout/vList2"/>
    <dgm:cxn modelId="{F14B6926-B8DF-4690-8A48-7E8B6CE74705}" type="presParOf" srcId="{2BC85BD6-76EF-4D7E-98A1-02277B81FAC1}" destId="{284779D0-5089-4538-8A80-CFF94403AE9D}" srcOrd="4" destOrd="0" presId="urn:microsoft.com/office/officeart/2005/8/layout/vList2"/>
    <dgm:cxn modelId="{FE388CFC-331B-4CEE-A38C-F63E1CCB2667}" type="presParOf" srcId="{2BC85BD6-76EF-4D7E-98A1-02277B81FAC1}" destId="{3624F777-E105-4859-B184-D0DA87AAD76A}" srcOrd="5" destOrd="0" presId="urn:microsoft.com/office/officeart/2005/8/layout/vList2"/>
    <dgm:cxn modelId="{CCB324D5-7F09-4FDA-BB86-BF5DF7A7F8A0}" type="presParOf" srcId="{2BC85BD6-76EF-4D7E-98A1-02277B81FAC1}" destId="{AB82A6DC-8A45-4144-8561-31CE56940751}" srcOrd="6" destOrd="0" presId="urn:microsoft.com/office/officeart/2005/8/layout/vList2"/>
    <dgm:cxn modelId="{57EC252F-BEFC-49DA-82CB-35BA6424298B}" type="presParOf" srcId="{2BC85BD6-76EF-4D7E-98A1-02277B81FAC1}" destId="{34022BB2-42F7-47F2-9989-099E447CE780}" srcOrd="7" destOrd="0" presId="urn:microsoft.com/office/officeart/2005/8/layout/vList2"/>
    <dgm:cxn modelId="{F40DFBBE-5413-4EE7-8D80-54945662DCD9}" type="presParOf" srcId="{2BC85BD6-76EF-4D7E-98A1-02277B81FAC1}" destId="{BDC303C9-0857-495E-84B7-016C969EA473}" srcOrd="8" destOrd="0" presId="urn:microsoft.com/office/officeart/2005/8/layout/vList2"/>
    <dgm:cxn modelId="{C814CF37-913B-4DF5-9F0B-A895A054C805}" type="presParOf" srcId="{2BC85BD6-76EF-4D7E-98A1-02277B81FAC1}" destId="{AF48CB27-73A5-477E-8264-521151B8C657}" srcOrd="9"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992FFC-7973-4E12-9D36-4625A5635FE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D46F053-C01F-4B01-BACB-4E9DC0ED1827}">
      <dgm:prSet/>
      <dgm:spPr/>
      <dgm:t>
        <a:bodyPr/>
        <a:lstStyle/>
        <a:p>
          <a:r>
            <a:rPr lang="en-US"/>
            <a:t>Visualize the relationship between FlightNumber and Orbit type:</a:t>
          </a:r>
        </a:p>
      </dgm:t>
    </dgm:pt>
    <dgm:pt modelId="{B3DDE362-4706-4884-8F2B-B0CB84C79B73}" type="parTrans" cxnId="{462261A2-0E3E-4924-B998-CBFD6D423C5E}">
      <dgm:prSet/>
      <dgm:spPr/>
      <dgm:t>
        <a:bodyPr/>
        <a:lstStyle/>
        <a:p>
          <a:endParaRPr lang="en-US"/>
        </a:p>
      </dgm:t>
    </dgm:pt>
    <dgm:pt modelId="{CE6E79A0-4686-4767-9038-95FBF3B89DA4}" type="sibTrans" cxnId="{462261A2-0E3E-4924-B998-CBFD6D423C5E}">
      <dgm:prSet/>
      <dgm:spPr/>
      <dgm:t>
        <a:bodyPr/>
        <a:lstStyle/>
        <a:p>
          <a:endParaRPr lang="en-US"/>
        </a:p>
      </dgm:t>
    </dgm:pt>
    <dgm:pt modelId="{435DF9E1-F459-4027-86F5-58F639A34F04}">
      <dgm:prSet/>
      <dgm:spPr/>
      <dgm:t>
        <a:bodyPr/>
        <a:lstStyle/>
        <a:p>
          <a:r>
            <a:rPr lang="en-US"/>
            <a:t>We observe that in the LEO orbit, success seems to be related to the number of flights.</a:t>
          </a:r>
        </a:p>
      </dgm:t>
    </dgm:pt>
    <dgm:pt modelId="{CB008BBE-CD52-4696-AABF-287727FFD47C}" type="parTrans" cxnId="{1E41052F-5C2B-4069-9B45-9489EBEA525D}">
      <dgm:prSet/>
      <dgm:spPr/>
      <dgm:t>
        <a:bodyPr/>
        <a:lstStyle/>
        <a:p>
          <a:endParaRPr lang="en-US"/>
        </a:p>
      </dgm:t>
    </dgm:pt>
    <dgm:pt modelId="{2AB44997-1DD1-43FB-AA22-7F99E83D3476}" type="sibTrans" cxnId="{1E41052F-5C2B-4069-9B45-9489EBEA525D}">
      <dgm:prSet/>
      <dgm:spPr/>
      <dgm:t>
        <a:bodyPr/>
        <a:lstStyle/>
        <a:p>
          <a:endParaRPr lang="en-US"/>
        </a:p>
      </dgm:t>
    </dgm:pt>
    <dgm:pt modelId="{14AE866B-E089-4BAB-A336-8558F576C0E3}">
      <dgm:prSet/>
      <dgm:spPr/>
      <dgm:t>
        <a:bodyPr/>
        <a:lstStyle/>
        <a:p>
          <a:r>
            <a:rPr lang="en-US"/>
            <a:t>Conversely, in the GTO orbit, there appears to be no relationship between flight number and success</a:t>
          </a:r>
        </a:p>
      </dgm:t>
    </dgm:pt>
    <dgm:pt modelId="{2C388F43-DA5F-46CC-B417-3F39E1B8D523}" type="parTrans" cxnId="{BFAA0DF9-173B-43CD-A10E-284CE7572475}">
      <dgm:prSet/>
      <dgm:spPr/>
      <dgm:t>
        <a:bodyPr/>
        <a:lstStyle/>
        <a:p>
          <a:endParaRPr lang="en-US"/>
        </a:p>
      </dgm:t>
    </dgm:pt>
    <dgm:pt modelId="{6F3D8583-CF3C-4009-8AAC-8CA66F2CF270}" type="sibTrans" cxnId="{BFAA0DF9-173B-43CD-A10E-284CE7572475}">
      <dgm:prSet/>
      <dgm:spPr/>
      <dgm:t>
        <a:bodyPr/>
        <a:lstStyle/>
        <a:p>
          <a:endParaRPr lang="en-US"/>
        </a:p>
      </dgm:t>
    </dgm:pt>
    <dgm:pt modelId="{4E82D70E-AEB7-4B6B-9B15-74E256AFC351}">
      <dgm:prSet/>
      <dgm:spPr/>
      <dgm:t>
        <a:bodyPr/>
        <a:lstStyle/>
        <a:p>
          <a:r>
            <a:rPr lang="en-US"/>
            <a:t>Visualize the relationship between Payload Mass and Orbit type:</a:t>
          </a:r>
        </a:p>
      </dgm:t>
    </dgm:pt>
    <dgm:pt modelId="{6BE578AA-467C-4E0A-A702-1E1ACFE1D4F7}" type="parTrans" cxnId="{1A9CFB86-6847-4BA9-9963-D81C3DDEE7A5}">
      <dgm:prSet/>
      <dgm:spPr/>
      <dgm:t>
        <a:bodyPr/>
        <a:lstStyle/>
        <a:p>
          <a:endParaRPr lang="en-US"/>
        </a:p>
      </dgm:t>
    </dgm:pt>
    <dgm:pt modelId="{449BE6A2-80FF-4142-BD07-9E6F3A3521BF}" type="sibTrans" cxnId="{1A9CFB86-6847-4BA9-9963-D81C3DDEE7A5}">
      <dgm:prSet/>
      <dgm:spPr/>
      <dgm:t>
        <a:bodyPr/>
        <a:lstStyle/>
        <a:p>
          <a:endParaRPr lang="en-US"/>
        </a:p>
      </dgm:t>
    </dgm:pt>
    <dgm:pt modelId="{95C0B8C2-2BF2-45CC-9D22-65E1DEE15832}">
      <dgm:prSet/>
      <dgm:spPr/>
      <dgm:t>
        <a:bodyPr/>
        <a:lstStyle/>
        <a:p>
          <a:r>
            <a:rPr lang="en-US"/>
            <a:t>With heavy payloads the successful landing or positive landing rate are more for Polar,LEO and ISS.</a:t>
          </a:r>
        </a:p>
      </dgm:t>
    </dgm:pt>
    <dgm:pt modelId="{81C08D95-52AB-419C-8839-043F1A974138}" type="parTrans" cxnId="{17166EF3-ED29-4A87-B3AE-86EA3DC6D20B}">
      <dgm:prSet/>
      <dgm:spPr/>
      <dgm:t>
        <a:bodyPr/>
        <a:lstStyle/>
        <a:p>
          <a:endParaRPr lang="en-US"/>
        </a:p>
      </dgm:t>
    </dgm:pt>
    <dgm:pt modelId="{1A237A19-0542-41D7-A0B7-308B038895AB}" type="sibTrans" cxnId="{17166EF3-ED29-4A87-B3AE-86EA3DC6D20B}">
      <dgm:prSet/>
      <dgm:spPr/>
      <dgm:t>
        <a:bodyPr/>
        <a:lstStyle/>
        <a:p>
          <a:endParaRPr lang="en-US"/>
        </a:p>
      </dgm:t>
    </dgm:pt>
    <dgm:pt modelId="{3958A19D-D9B8-4B23-964E-960BFAAD5ADF}">
      <dgm:prSet/>
      <dgm:spPr/>
      <dgm:t>
        <a:bodyPr/>
        <a:lstStyle/>
        <a:p>
          <a:r>
            <a:rPr lang="en-US"/>
            <a:t>However, for GTO, it's difficult to distinguish between successful and unsuccessful landings as both outcomes are present</a:t>
          </a:r>
        </a:p>
      </dgm:t>
    </dgm:pt>
    <dgm:pt modelId="{1B371647-0470-4ABF-ABF3-CED13A821462}" type="parTrans" cxnId="{3A899A1C-D34A-41E4-9779-14E38FECF4CF}">
      <dgm:prSet/>
      <dgm:spPr/>
      <dgm:t>
        <a:bodyPr/>
        <a:lstStyle/>
        <a:p>
          <a:endParaRPr lang="en-US"/>
        </a:p>
      </dgm:t>
    </dgm:pt>
    <dgm:pt modelId="{DECD2EC9-8BA3-4FD6-BD86-391707F8EB01}" type="sibTrans" cxnId="{3A899A1C-D34A-41E4-9779-14E38FECF4CF}">
      <dgm:prSet/>
      <dgm:spPr/>
      <dgm:t>
        <a:bodyPr/>
        <a:lstStyle/>
        <a:p>
          <a:endParaRPr lang="en-US"/>
        </a:p>
      </dgm:t>
    </dgm:pt>
    <dgm:pt modelId="{FDE1CBF8-557D-4B57-9A1D-A53939107C96}">
      <dgm:prSet/>
      <dgm:spPr/>
      <dgm:t>
        <a:bodyPr/>
        <a:lstStyle/>
        <a:p>
          <a:r>
            <a:rPr lang="en-US"/>
            <a:t>Visualize the launch success yearly trend:</a:t>
          </a:r>
        </a:p>
      </dgm:t>
    </dgm:pt>
    <dgm:pt modelId="{1A39E509-7E90-4CA6-B72B-51EAF791E797}" type="parTrans" cxnId="{8F0B0D0B-380F-466F-8F9B-4F4E4C1DEE9C}">
      <dgm:prSet/>
      <dgm:spPr/>
      <dgm:t>
        <a:bodyPr/>
        <a:lstStyle/>
        <a:p>
          <a:endParaRPr lang="en-US"/>
        </a:p>
      </dgm:t>
    </dgm:pt>
    <dgm:pt modelId="{A179104E-BE16-4531-8BE2-F3E886DEF233}" type="sibTrans" cxnId="{8F0B0D0B-380F-466F-8F9B-4F4E4C1DEE9C}">
      <dgm:prSet/>
      <dgm:spPr/>
      <dgm:t>
        <a:bodyPr/>
        <a:lstStyle/>
        <a:p>
          <a:endParaRPr lang="en-US"/>
        </a:p>
      </dgm:t>
    </dgm:pt>
    <dgm:pt modelId="{3951818D-3FA7-4451-8BFC-D90EA4718738}">
      <dgm:prSet/>
      <dgm:spPr/>
      <dgm:t>
        <a:bodyPr/>
        <a:lstStyle/>
        <a:p>
          <a:r>
            <a:rPr lang="en-US"/>
            <a:t>you can observe that the success rate since 2013 kept increasing till 2020</a:t>
          </a:r>
        </a:p>
      </dgm:t>
    </dgm:pt>
    <dgm:pt modelId="{E6E096EE-4B0A-472B-8BC5-02FAB2DCF23E}" type="parTrans" cxnId="{8C74502A-A53D-4AEF-B00B-3724CC9E44EC}">
      <dgm:prSet/>
      <dgm:spPr/>
      <dgm:t>
        <a:bodyPr/>
        <a:lstStyle/>
        <a:p>
          <a:endParaRPr lang="en-US"/>
        </a:p>
      </dgm:t>
    </dgm:pt>
    <dgm:pt modelId="{D80A4D63-49A5-41F9-A466-4B60C40AFE46}" type="sibTrans" cxnId="{8C74502A-A53D-4AEF-B00B-3724CC9E44EC}">
      <dgm:prSet/>
      <dgm:spPr/>
      <dgm:t>
        <a:bodyPr/>
        <a:lstStyle/>
        <a:p>
          <a:endParaRPr lang="en-US"/>
        </a:p>
      </dgm:t>
    </dgm:pt>
    <dgm:pt modelId="{34F35ED1-44A7-43F3-8941-7E1DFB92B60D}" type="pres">
      <dgm:prSet presAssocID="{4E992FFC-7973-4E12-9D36-4625A5635FEE}" presName="linear" presStyleCnt="0">
        <dgm:presLayoutVars>
          <dgm:animLvl val="lvl"/>
          <dgm:resizeHandles val="exact"/>
        </dgm:presLayoutVars>
      </dgm:prSet>
      <dgm:spPr/>
    </dgm:pt>
    <dgm:pt modelId="{40DA7AFF-F886-4C53-9463-E4343DD9D054}" type="pres">
      <dgm:prSet presAssocID="{BD46F053-C01F-4B01-BACB-4E9DC0ED1827}" presName="parentText" presStyleLbl="node1" presStyleIdx="0" presStyleCnt="3">
        <dgm:presLayoutVars>
          <dgm:chMax val="0"/>
          <dgm:bulletEnabled val="1"/>
        </dgm:presLayoutVars>
      </dgm:prSet>
      <dgm:spPr/>
    </dgm:pt>
    <dgm:pt modelId="{9ED1106D-CFEC-4ABA-8686-3D1A6FE44C29}" type="pres">
      <dgm:prSet presAssocID="{BD46F053-C01F-4B01-BACB-4E9DC0ED1827}" presName="childText" presStyleLbl="revTx" presStyleIdx="0" presStyleCnt="3">
        <dgm:presLayoutVars>
          <dgm:bulletEnabled val="1"/>
        </dgm:presLayoutVars>
      </dgm:prSet>
      <dgm:spPr/>
    </dgm:pt>
    <dgm:pt modelId="{3E17D5A3-A3E0-445E-B3F5-9AEAF4BE22CD}" type="pres">
      <dgm:prSet presAssocID="{4E82D70E-AEB7-4B6B-9B15-74E256AFC351}" presName="parentText" presStyleLbl="node1" presStyleIdx="1" presStyleCnt="3">
        <dgm:presLayoutVars>
          <dgm:chMax val="0"/>
          <dgm:bulletEnabled val="1"/>
        </dgm:presLayoutVars>
      </dgm:prSet>
      <dgm:spPr/>
    </dgm:pt>
    <dgm:pt modelId="{EC8C84D0-81FB-4977-84F0-8EE02B6F831A}" type="pres">
      <dgm:prSet presAssocID="{4E82D70E-AEB7-4B6B-9B15-74E256AFC351}" presName="childText" presStyleLbl="revTx" presStyleIdx="1" presStyleCnt="3">
        <dgm:presLayoutVars>
          <dgm:bulletEnabled val="1"/>
        </dgm:presLayoutVars>
      </dgm:prSet>
      <dgm:spPr/>
    </dgm:pt>
    <dgm:pt modelId="{4BD0AABB-8C76-4343-8F25-42D0E3DCE2BB}" type="pres">
      <dgm:prSet presAssocID="{FDE1CBF8-557D-4B57-9A1D-A53939107C96}" presName="parentText" presStyleLbl="node1" presStyleIdx="2" presStyleCnt="3">
        <dgm:presLayoutVars>
          <dgm:chMax val="0"/>
          <dgm:bulletEnabled val="1"/>
        </dgm:presLayoutVars>
      </dgm:prSet>
      <dgm:spPr/>
    </dgm:pt>
    <dgm:pt modelId="{0DC2EFF9-F049-443A-90A6-D0A67B8F965C}" type="pres">
      <dgm:prSet presAssocID="{FDE1CBF8-557D-4B57-9A1D-A53939107C96}" presName="childText" presStyleLbl="revTx" presStyleIdx="2" presStyleCnt="3">
        <dgm:presLayoutVars>
          <dgm:bulletEnabled val="1"/>
        </dgm:presLayoutVars>
      </dgm:prSet>
      <dgm:spPr/>
    </dgm:pt>
  </dgm:ptLst>
  <dgm:cxnLst>
    <dgm:cxn modelId="{313EB607-3D48-484B-A675-AF6C2CBDC3E6}" type="presOf" srcId="{4E82D70E-AEB7-4B6B-9B15-74E256AFC351}" destId="{3E17D5A3-A3E0-445E-B3F5-9AEAF4BE22CD}" srcOrd="0" destOrd="0" presId="urn:microsoft.com/office/officeart/2005/8/layout/vList2"/>
    <dgm:cxn modelId="{8F0B0D0B-380F-466F-8F9B-4F4E4C1DEE9C}" srcId="{4E992FFC-7973-4E12-9D36-4625A5635FEE}" destId="{FDE1CBF8-557D-4B57-9A1D-A53939107C96}" srcOrd="2" destOrd="0" parTransId="{1A39E509-7E90-4CA6-B72B-51EAF791E797}" sibTransId="{A179104E-BE16-4531-8BE2-F3E886DEF233}"/>
    <dgm:cxn modelId="{A685D217-6BC0-4798-9077-CA4EEE4BCA8A}" type="presOf" srcId="{BD46F053-C01F-4B01-BACB-4E9DC0ED1827}" destId="{40DA7AFF-F886-4C53-9463-E4343DD9D054}" srcOrd="0" destOrd="0" presId="urn:microsoft.com/office/officeart/2005/8/layout/vList2"/>
    <dgm:cxn modelId="{3A899A1C-D34A-41E4-9779-14E38FECF4CF}" srcId="{4E82D70E-AEB7-4B6B-9B15-74E256AFC351}" destId="{3958A19D-D9B8-4B23-964E-960BFAAD5ADF}" srcOrd="1" destOrd="0" parTransId="{1B371647-0470-4ABF-ABF3-CED13A821462}" sibTransId="{DECD2EC9-8BA3-4FD6-BD86-391707F8EB01}"/>
    <dgm:cxn modelId="{8C74502A-A53D-4AEF-B00B-3724CC9E44EC}" srcId="{FDE1CBF8-557D-4B57-9A1D-A53939107C96}" destId="{3951818D-3FA7-4451-8BFC-D90EA4718738}" srcOrd="0" destOrd="0" parTransId="{E6E096EE-4B0A-472B-8BC5-02FAB2DCF23E}" sibTransId="{D80A4D63-49A5-41F9-A466-4B60C40AFE46}"/>
    <dgm:cxn modelId="{1E41052F-5C2B-4069-9B45-9489EBEA525D}" srcId="{BD46F053-C01F-4B01-BACB-4E9DC0ED1827}" destId="{435DF9E1-F459-4027-86F5-58F639A34F04}" srcOrd="0" destOrd="0" parTransId="{CB008BBE-CD52-4696-AABF-287727FFD47C}" sibTransId="{2AB44997-1DD1-43FB-AA22-7F99E83D3476}"/>
    <dgm:cxn modelId="{2FE7FF39-2CB5-4786-BF6E-9D0C361EBAD1}" type="presOf" srcId="{3951818D-3FA7-4451-8BFC-D90EA4718738}" destId="{0DC2EFF9-F049-443A-90A6-D0A67B8F965C}" srcOrd="0" destOrd="0" presId="urn:microsoft.com/office/officeart/2005/8/layout/vList2"/>
    <dgm:cxn modelId="{02620077-854D-4AE9-A0EC-36CC6917718C}" type="presOf" srcId="{95C0B8C2-2BF2-45CC-9D22-65E1DEE15832}" destId="{EC8C84D0-81FB-4977-84F0-8EE02B6F831A}" srcOrd="0" destOrd="0" presId="urn:microsoft.com/office/officeart/2005/8/layout/vList2"/>
    <dgm:cxn modelId="{1A9CFB86-6847-4BA9-9963-D81C3DDEE7A5}" srcId="{4E992FFC-7973-4E12-9D36-4625A5635FEE}" destId="{4E82D70E-AEB7-4B6B-9B15-74E256AFC351}" srcOrd="1" destOrd="0" parTransId="{6BE578AA-467C-4E0A-A702-1E1ACFE1D4F7}" sibTransId="{449BE6A2-80FF-4142-BD07-9E6F3A3521BF}"/>
    <dgm:cxn modelId="{B2E10B95-69B9-4B76-9506-40288BEF1CF4}" type="presOf" srcId="{FDE1CBF8-557D-4B57-9A1D-A53939107C96}" destId="{4BD0AABB-8C76-4343-8F25-42D0E3DCE2BB}" srcOrd="0" destOrd="0" presId="urn:microsoft.com/office/officeart/2005/8/layout/vList2"/>
    <dgm:cxn modelId="{C4FE789D-0BA7-445F-A562-6AB5B24953F3}" type="presOf" srcId="{3958A19D-D9B8-4B23-964E-960BFAAD5ADF}" destId="{EC8C84D0-81FB-4977-84F0-8EE02B6F831A}" srcOrd="0" destOrd="1" presId="urn:microsoft.com/office/officeart/2005/8/layout/vList2"/>
    <dgm:cxn modelId="{462261A2-0E3E-4924-B998-CBFD6D423C5E}" srcId="{4E992FFC-7973-4E12-9D36-4625A5635FEE}" destId="{BD46F053-C01F-4B01-BACB-4E9DC0ED1827}" srcOrd="0" destOrd="0" parTransId="{B3DDE362-4706-4884-8F2B-B0CB84C79B73}" sibTransId="{CE6E79A0-4686-4767-9038-95FBF3B89DA4}"/>
    <dgm:cxn modelId="{42467FC5-2A42-4F4F-A57D-F0F6B902A704}" type="presOf" srcId="{14AE866B-E089-4BAB-A336-8558F576C0E3}" destId="{9ED1106D-CFEC-4ABA-8686-3D1A6FE44C29}" srcOrd="0" destOrd="1" presId="urn:microsoft.com/office/officeart/2005/8/layout/vList2"/>
    <dgm:cxn modelId="{29F027D5-CDF1-4259-8D2A-D6367806372C}" type="presOf" srcId="{435DF9E1-F459-4027-86F5-58F639A34F04}" destId="{9ED1106D-CFEC-4ABA-8686-3D1A6FE44C29}" srcOrd="0" destOrd="0" presId="urn:microsoft.com/office/officeart/2005/8/layout/vList2"/>
    <dgm:cxn modelId="{17166EF3-ED29-4A87-B3AE-86EA3DC6D20B}" srcId="{4E82D70E-AEB7-4B6B-9B15-74E256AFC351}" destId="{95C0B8C2-2BF2-45CC-9D22-65E1DEE15832}" srcOrd="0" destOrd="0" parTransId="{81C08D95-52AB-419C-8839-043F1A974138}" sibTransId="{1A237A19-0542-41D7-A0B7-308B038895AB}"/>
    <dgm:cxn modelId="{893D76F5-BFF3-446C-8798-0F92E2873ABE}" type="presOf" srcId="{4E992FFC-7973-4E12-9D36-4625A5635FEE}" destId="{34F35ED1-44A7-43F3-8941-7E1DFB92B60D}" srcOrd="0" destOrd="0" presId="urn:microsoft.com/office/officeart/2005/8/layout/vList2"/>
    <dgm:cxn modelId="{BFAA0DF9-173B-43CD-A10E-284CE7572475}" srcId="{BD46F053-C01F-4B01-BACB-4E9DC0ED1827}" destId="{14AE866B-E089-4BAB-A336-8558F576C0E3}" srcOrd="1" destOrd="0" parTransId="{2C388F43-DA5F-46CC-B417-3F39E1B8D523}" sibTransId="{6F3D8583-CF3C-4009-8AAC-8CA66F2CF270}"/>
    <dgm:cxn modelId="{9201AD84-37DA-4A6C-9388-401058468B04}" type="presParOf" srcId="{34F35ED1-44A7-43F3-8941-7E1DFB92B60D}" destId="{40DA7AFF-F886-4C53-9463-E4343DD9D054}" srcOrd="0" destOrd="0" presId="urn:microsoft.com/office/officeart/2005/8/layout/vList2"/>
    <dgm:cxn modelId="{95DC922C-D07F-47E0-8824-0D454B0C7850}" type="presParOf" srcId="{34F35ED1-44A7-43F3-8941-7E1DFB92B60D}" destId="{9ED1106D-CFEC-4ABA-8686-3D1A6FE44C29}" srcOrd="1" destOrd="0" presId="urn:microsoft.com/office/officeart/2005/8/layout/vList2"/>
    <dgm:cxn modelId="{BBAF1EBD-B64C-4605-B4B4-FA881EF4AA2B}" type="presParOf" srcId="{34F35ED1-44A7-43F3-8941-7E1DFB92B60D}" destId="{3E17D5A3-A3E0-445E-B3F5-9AEAF4BE22CD}" srcOrd="2" destOrd="0" presId="urn:microsoft.com/office/officeart/2005/8/layout/vList2"/>
    <dgm:cxn modelId="{B2D32526-FD1C-4C6D-8EAF-89120E44F06E}" type="presParOf" srcId="{34F35ED1-44A7-43F3-8941-7E1DFB92B60D}" destId="{EC8C84D0-81FB-4977-84F0-8EE02B6F831A}" srcOrd="3" destOrd="0" presId="urn:microsoft.com/office/officeart/2005/8/layout/vList2"/>
    <dgm:cxn modelId="{96BAC9BA-3529-45E3-806A-E3A376B19163}" type="presParOf" srcId="{34F35ED1-44A7-43F3-8941-7E1DFB92B60D}" destId="{4BD0AABB-8C76-4343-8F25-42D0E3DCE2BB}" srcOrd="4" destOrd="0" presId="urn:microsoft.com/office/officeart/2005/8/layout/vList2"/>
    <dgm:cxn modelId="{867701C9-D2DC-436E-B5FA-A1BCD186FCD7}" type="presParOf" srcId="{34F35ED1-44A7-43F3-8941-7E1DFB92B60D}" destId="{0DC2EFF9-F049-443A-90A6-D0A67B8F965C}"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9F29E-2B18-46E2-9E10-471ED5F8C56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EC45165-61D1-424D-B6C1-14052CBD5CE1}">
      <dgm:prSet/>
      <dgm:spPr/>
      <dgm:t>
        <a:bodyPr/>
        <a:lstStyle/>
        <a:p>
          <a:r>
            <a:rPr lang="en-US"/>
            <a:t>Display the names of the unique launch sites  in the space mission</a:t>
          </a:r>
        </a:p>
      </dgm:t>
    </dgm:pt>
    <dgm:pt modelId="{2ED67992-9C31-456F-90BA-BAE863A012B4}" type="parTrans" cxnId="{09376D85-537C-47B0-B9F4-7EFD103B6066}">
      <dgm:prSet/>
      <dgm:spPr/>
      <dgm:t>
        <a:bodyPr/>
        <a:lstStyle/>
        <a:p>
          <a:endParaRPr lang="en-US"/>
        </a:p>
      </dgm:t>
    </dgm:pt>
    <dgm:pt modelId="{EC3EC153-EB1D-4148-B2B4-7BD9A051EEFF}" type="sibTrans" cxnId="{09376D85-537C-47B0-B9F4-7EFD103B6066}">
      <dgm:prSet/>
      <dgm:spPr/>
      <dgm:t>
        <a:bodyPr/>
        <a:lstStyle/>
        <a:p>
          <a:endParaRPr lang="en-US"/>
        </a:p>
      </dgm:t>
    </dgm:pt>
    <dgm:pt modelId="{57DC9C69-CF0E-4536-87A2-F6B283E1A4AD}">
      <dgm:prSet/>
      <dgm:spPr/>
      <dgm:t>
        <a:bodyPr/>
        <a:lstStyle/>
        <a:p>
          <a:r>
            <a:rPr lang="en-US"/>
            <a:t>Display 5 records where launch sites begin with the string 'CCA’</a:t>
          </a:r>
        </a:p>
      </dgm:t>
    </dgm:pt>
    <dgm:pt modelId="{85A4F6A0-08FE-4821-99DF-F1EB90D5D3FB}" type="parTrans" cxnId="{3DFC64C1-A208-4ABF-BC6C-60881976EB10}">
      <dgm:prSet/>
      <dgm:spPr/>
      <dgm:t>
        <a:bodyPr/>
        <a:lstStyle/>
        <a:p>
          <a:endParaRPr lang="en-US"/>
        </a:p>
      </dgm:t>
    </dgm:pt>
    <dgm:pt modelId="{2EE00C14-DC17-49AA-8B08-C2B4D24F4642}" type="sibTrans" cxnId="{3DFC64C1-A208-4ABF-BC6C-60881976EB10}">
      <dgm:prSet/>
      <dgm:spPr/>
      <dgm:t>
        <a:bodyPr/>
        <a:lstStyle/>
        <a:p>
          <a:endParaRPr lang="en-US"/>
        </a:p>
      </dgm:t>
    </dgm:pt>
    <dgm:pt modelId="{8B735A29-824A-4D76-9B6B-4B12A30BF090}">
      <dgm:prSet/>
      <dgm:spPr/>
      <dgm:t>
        <a:bodyPr/>
        <a:lstStyle/>
        <a:p>
          <a:r>
            <a:rPr lang="en-US"/>
            <a:t>Display the total payload mass carried by boosters launched by NASA (CRS)</a:t>
          </a:r>
        </a:p>
      </dgm:t>
    </dgm:pt>
    <dgm:pt modelId="{BAEA7908-C43F-41E0-887D-466E9C81B55D}" type="parTrans" cxnId="{008B51EF-1239-4922-B7DC-3E1B63249247}">
      <dgm:prSet/>
      <dgm:spPr/>
      <dgm:t>
        <a:bodyPr/>
        <a:lstStyle/>
        <a:p>
          <a:endParaRPr lang="en-US"/>
        </a:p>
      </dgm:t>
    </dgm:pt>
    <dgm:pt modelId="{3570C3EC-5FA0-4714-8820-9773938DCDCF}" type="sibTrans" cxnId="{008B51EF-1239-4922-B7DC-3E1B63249247}">
      <dgm:prSet/>
      <dgm:spPr/>
      <dgm:t>
        <a:bodyPr/>
        <a:lstStyle/>
        <a:p>
          <a:endParaRPr lang="en-US"/>
        </a:p>
      </dgm:t>
    </dgm:pt>
    <dgm:pt modelId="{85DDF115-F0C0-498B-9B50-B6614D57DFCC}">
      <dgm:prSet/>
      <dgm:spPr/>
      <dgm:t>
        <a:bodyPr/>
        <a:lstStyle/>
        <a:p>
          <a:r>
            <a:rPr lang="en-US"/>
            <a:t>Display average payload mass carried by booster version F9 v1.1</a:t>
          </a:r>
        </a:p>
      </dgm:t>
    </dgm:pt>
    <dgm:pt modelId="{05CBA85D-7841-42C1-B185-D553C1DE3CCD}" type="parTrans" cxnId="{58826841-173D-4209-94BF-0E477349D1B6}">
      <dgm:prSet/>
      <dgm:spPr/>
      <dgm:t>
        <a:bodyPr/>
        <a:lstStyle/>
        <a:p>
          <a:endParaRPr lang="en-US"/>
        </a:p>
      </dgm:t>
    </dgm:pt>
    <dgm:pt modelId="{B46554D6-1D96-490D-9966-BB2D1B0502F5}" type="sibTrans" cxnId="{58826841-173D-4209-94BF-0E477349D1B6}">
      <dgm:prSet/>
      <dgm:spPr/>
      <dgm:t>
        <a:bodyPr/>
        <a:lstStyle/>
        <a:p>
          <a:endParaRPr lang="en-US"/>
        </a:p>
      </dgm:t>
    </dgm:pt>
    <dgm:pt modelId="{48A2E572-4285-4A9A-92A6-64C566124C6A}">
      <dgm:prSet/>
      <dgm:spPr/>
      <dgm:t>
        <a:bodyPr/>
        <a:lstStyle/>
        <a:p>
          <a:r>
            <a:rPr lang="en-US"/>
            <a:t>List the date when the first successful landing outcome in ground pad was achieved</a:t>
          </a:r>
        </a:p>
      </dgm:t>
    </dgm:pt>
    <dgm:pt modelId="{7205F9C7-E989-4EF0-B2B3-C51F4E5D80E0}" type="parTrans" cxnId="{DF38A16C-BB7B-4E66-A358-65E59B901EBD}">
      <dgm:prSet/>
      <dgm:spPr/>
      <dgm:t>
        <a:bodyPr/>
        <a:lstStyle/>
        <a:p>
          <a:endParaRPr lang="en-US"/>
        </a:p>
      </dgm:t>
    </dgm:pt>
    <dgm:pt modelId="{80729C18-D56B-4654-BE67-4C865FE7E99F}" type="sibTrans" cxnId="{DF38A16C-BB7B-4E66-A358-65E59B901EBD}">
      <dgm:prSet/>
      <dgm:spPr/>
      <dgm:t>
        <a:bodyPr/>
        <a:lstStyle/>
        <a:p>
          <a:endParaRPr lang="en-US"/>
        </a:p>
      </dgm:t>
    </dgm:pt>
    <dgm:pt modelId="{7319B803-C257-44EE-8D77-98974CCC0D9F}">
      <dgm:prSet/>
      <dgm:spPr/>
      <dgm:t>
        <a:bodyPr/>
        <a:lstStyle/>
        <a:p>
          <a:r>
            <a:rPr lang="en-US"/>
            <a:t>List the names of the boosters which have success in drone ship and have payload mass greater than 4000 but less than 6000</a:t>
          </a:r>
        </a:p>
      </dgm:t>
    </dgm:pt>
    <dgm:pt modelId="{0DAA7567-C27C-4FDC-BC39-5D0F8D590185}" type="parTrans" cxnId="{4638D703-120A-4F17-9E9F-0C7981A6E5A9}">
      <dgm:prSet/>
      <dgm:spPr/>
      <dgm:t>
        <a:bodyPr/>
        <a:lstStyle/>
        <a:p>
          <a:endParaRPr lang="en-US"/>
        </a:p>
      </dgm:t>
    </dgm:pt>
    <dgm:pt modelId="{755F2DE8-C04B-4A14-9E03-11B52AB43A07}" type="sibTrans" cxnId="{4638D703-120A-4F17-9E9F-0C7981A6E5A9}">
      <dgm:prSet/>
      <dgm:spPr/>
      <dgm:t>
        <a:bodyPr/>
        <a:lstStyle/>
        <a:p>
          <a:endParaRPr lang="en-US"/>
        </a:p>
      </dgm:t>
    </dgm:pt>
    <dgm:pt modelId="{7EA8F046-69CD-4404-81B5-ABB12FE60380}">
      <dgm:prSet/>
      <dgm:spPr/>
      <dgm:t>
        <a:bodyPr/>
        <a:lstStyle/>
        <a:p>
          <a:r>
            <a:rPr lang="en-US"/>
            <a:t>List the total number of successful and failure mission outcomes</a:t>
          </a:r>
        </a:p>
      </dgm:t>
    </dgm:pt>
    <dgm:pt modelId="{D53CA9CE-84F1-4489-A3B2-996C06B89B23}" type="parTrans" cxnId="{6A62CC62-94D7-4E51-AFE5-2BEB4E890140}">
      <dgm:prSet/>
      <dgm:spPr/>
      <dgm:t>
        <a:bodyPr/>
        <a:lstStyle/>
        <a:p>
          <a:endParaRPr lang="en-US"/>
        </a:p>
      </dgm:t>
    </dgm:pt>
    <dgm:pt modelId="{871D0378-275D-4AAC-B3FD-D5F5E7CFE17C}" type="sibTrans" cxnId="{6A62CC62-94D7-4E51-AFE5-2BEB4E890140}">
      <dgm:prSet/>
      <dgm:spPr/>
      <dgm:t>
        <a:bodyPr/>
        <a:lstStyle/>
        <a:p>
          <a:endParaRPr lang="en-US"/>
        </a:p>
      </dgm:t>
    </dgm:pt>
    <dgm:pt modelId="{1E9F6F03-7188-4BD5-B60F-A4569D14363D}" type="pres">
      <dgm:prSet presAssocID="{EE09F29E-2B18-46E2-9E10-471ED5F8C562}" presName="linear" presStyleCnt="0">
        <dgm:presLayoutVars>
          <dgm:animLvl val="lvl"/>
          <dgm:resizeHandles val="exact"/>
        </dgm:presLayoutVars>
      </dgm:prSet>
      <dgm:spPr/>
    </dgm:pt>
    <dgm:pt modelId="{F3152D11-2F2C-4951-AB73-C30CA5CD60E2}" type="pres">
      <dgm:prSet presAssocID="{8EC45165-61D1-424D-B6C1-14052CBD5CE1}" presName="parentText" presStyleLbl="node1" presStyleIdx="0" presStyleCnt="7">
        <dgm:presLayoutVars>
          <dgm:chMax val="0"/>
          <dgm:bulletEnabled val="1"/>
        </dgm:presLayoutVars>
      </dgm:prSet>
      <dgm:spPr/>
    </dgm:pt>
    <dgm:pt modelId="{D45DB2BD-841B-4AD2-9E09-43CE98BC1E6C}" type="pres">
      <dgm:prSet presAssocID="{EC3EC153-EB1D-4148-B2B4-7BD9A051EEFF}" presName="spacer" presStyleCnt="0"/>
      <dgm:spPr/>
    </dgm:pt>
    <dgm:pt modelId="{7A42FB1E-5E60-48C9-8BEB-03634D345D6D}" type="pres">
      <dgm:prSet presAssocID="{57DC9C69-CF0E-4536-87A2-F6B283E1A4AD}" presName="parentText" presStyleLbl="node1" presStyleIdx="1" presStyleCnt="7">
        <dgm:presLayoutVars>
          <dgm:chMax val="0"/>
          <dgm:bulletEnabled val="1"/>
        </dgm:presLayoutVars>
      </dgm:prSet>
      <dgm:spPr/>
    </dgm:pt>
    <dgm:pt modelId="{A7EF806C-E8BA-4852-A9A7-5D5DE16BDF89}" type="pres">
      <dgm:prSet presAssocID="{2EE00C14-DC17-49AA-8B08-C2B4D24F4642}" presName="spacer" presStyleCnt="0"/>
      <dgm:spPr/>
    </dgm:pt>
    <dgm:pt modelId="{6BC84D38-95DC-4BD6-9C58-C5645E6359A5}" type="pres">
      <dgm:prSet presAssocID="{8B735A29-824A-4D76-9B6B-4B12A30BF090}" presName="parentText" presStyleLbl="node1" presStyleIdx="2" presStyleCnt="7">
        <dgm:presLayoutVars>
          <dgm:chMax val="0"/>
          <dgm:bulletEnabled val="1"/>
        </dgm:presLayoutVars>
      </dgm:prSet>
      <dgm:spPr/>
    </dgm:pt>
    <dgm:pt modelId="{D79812E8-2E31-477E-BDD9-42731307BEA4}" type="pres">
      <dgm:prSet presAssocID="{3570C3EC-5FA0-4714-8820-9773938DCDCF}" presName="spacer" presStyleCnt="0"/>
      <dgm:spPr/>
    </dgm:pt>
    <dgm:pt modelId="{F44EE4C6-B65C-4531-B1F6-F61EA3DC869F}" type="pres">
      <dgm:prSet presAssocID="{85DDF115-F0C0-498B-9B50-B6614D57DFCC}" presName="parentText" presStyleLbl="node1" presStyleIdx="3" presStyleCnt="7">
        <dgm:presLayoutVars>
          <dgm:chMax val="0"/>
          <dgm:bulletEnabled val="1"/>
        </dgm:presLayoutVars>
      </dgm:prSet>
      <dgm:spPr/>
    </dgm:pt>
    <dgm:pt modelId="{728F7189-F903-4D53-856D-AFBD347CA1B8}" type="pres">
      <dgm:prSet presAssocID="{B46554D6-1D96-490D-9966-BB2D1B0502F5}" presName="spacer" presStyleCnt="0"/>
      <dgm:spPr/>
    </dgm:pt>
    <dgm:pt modelId="{DDD98C0A-365D-4DA5-9A25-1707EA83FC8A}" type="pres">
      <dgm:prSet presAssocID="{48A2E572-4285-4A9A-92A6-64C566124C6A}" presName="parentText" presStyleLbl="node1" presStyleIdx="4" presStyleCnt="7">
        <dgm:presLayoutVars>
          <dgm:chMax val="0"/>
          <dgm:bulletEnabled val="1"/>
        </dgm:presLayoutVars>
      </dgm:prSet>
      <dgm:spPr/>
    </dgm:pt>
    <dgm:pt modelId="{7AD72337-1818-4930-962F-A58AE4F67690}" type="pres">
      <dgm:prSet presAssocID="{80729C18-D56B-4654-BE67-4C865FE7E99F}" presName="spacer" presStyleCnt="0"/>
      <dgm:spPr/>
    </dgm:pt>
    <dgm:pt modelId="{4E478EA9-9161-4444-932E-1BA4FDEAA80F}" type="pres">
      <dgm:prSet presAssocID="{7319B803-C257-44EE-8D77-98974CCC0D9F}" presName="parentText" presStyleLbl="node1" presStyleIdx="5" presStyleCnt="7">
        <dgm:presLayoutVars>
          <dgm:chMax val="0"/>
          <dgm:bulletEnabled val="1"/>
        </dgm:presLayoutVars>
      </dgm:prSet>
      <dgm:spPr/>
    </dgm:pt>
    <dgm:pt modelId="{40408EA9-9B42-490C-9564-EDA952193CD5}" type="pres">
      <dgm:prSet presAssocID="{755F2DE8-C04B-4A14-9E03-11B52AB43A07}" presName="spacer" presStyleCnt="0"/>
      <dgm:spPr/>
    </dgm:pt>
    <dgm:pt modelId="{AD4A8C57-1D5E-4F17-988B-9827F59A89F6}" type="pres">
      <dgm:prSet presAssocID="{7EA8F046-69CD-4404-81B5-ABB12FE60380}" presName="parentText" presStyleLbl="node1" presStyleIdx="6" presStyleCnt="7">
        <dgm:presLayoutVars>
          <dgm:chMax val="0"/>
          <dgm:bulletEnabled val="1"/>
        </dgm:presLayoutVars>
      </dgm:prSet>
      <dgm:spPr/>
    </dgm:pt>
  </dgm:ptLst>
  <dgm:cxnLst>
    <dgm:cxn modelId="{C931CB02-8B46-485A-A5B0-6B375BF19A4A}" type="presOf" srcId="{EE09F29E-2B18-46E2-9E10-471ED5F8C562}" destId="{1E9F6F03-7188-4BD5-B60F-A4569D14363D}" srcOrd="0" destOrd="0" presId="urn:microsoft.com/office/officeart/2005/8/layout/vList2"/>
    <dgm:cxn modelId="{4638D703-120A-4F17-9E9F-0C7981A6E5A9}" srcId="{EE09F29E-2B18-46E2-9E10-471ED5F8C562}" destId="{7319B803-C257-44EE-8D77-98974CCC0D9F}" srcOrd="5" destOrd="0" parTransId="{0DAA7567-C27C-4FDC-BC39-5D0F8D590185}" sibTransId="{755F2DE8-C04B-4A14-9E03-11B52AB43A07}"/>
    <dgm:cxn modelId="{BFA02725-F431-4802-843E-7E7D96BAB0FB}" type="presOf" srcId="{48A2E572-4285-4A9A-92A6-64C566124C6A}" destId="{DDD98C0A-365D-4DA5-9A25-1707EA83FC8A}" srcOrd="0" destOrd="0" presId="urn:microsoft.com/office/officeart/2005/8/layout/vList2"/>
    <dgm:cxn modelId="{759E7F2C-87AF-4758-82D6-7926240999EE}" type="presOf" srcId="{8EC45165-61D1-424D-B6C1-14052CBD5CE1}" destId="{F3152D11-2F2C-4951-AB73-C30CA5CD60E2}" srcOrd="0" destOrd="0" presId="urn:microsoft.com/office/officeart/2005/8/layout/vList2"/>
    <dgm:cxn modelId="{58826841-173D-4209-94BF-0E477349D1B6}" srcId="{EE09F29E-2B18-46E2-9E10-471ED5F8C562}" destId="{85DDF115-F0C0-498B-9B50-B6614D57DFCC}" srcOrd="3" destOrd="0" parTransId="{05CBA85D-7841-42C1-B185-D553C1DE3CCD}" sibTransId="{B46554D6-1D96-490D-9966-BB2D1B0502F5}"/>
    <dgm:cxn modelId="{6A62CC62-94D7-4E51-AFE5-2BEB4E890140}" srcId="{EE09F29E-2B18-46E2-9E10-471ED5F8C562}" destId="{7EA8F046-69CD-4404-81B5-ABB12FE60380}" srcOrd="6" destOrd="0" parTransId="{D53CA9CE-84F1-4489-A3B2-996C06B89B23}" sibTransId="{871D0378-275D-4AAC-B3FD-D5F5E7CFE17C}"/>
    <dgm:cxn modelId="{DF38A16C-BB7B-4E66-A358-65E59B901EBD}" srcId="{EE09F29E-2B18-46E2-9E10-471ED5F8C562}" destId="{48A2E572-4285-4A9A-92A6-64C566124C6A}" srcOrd="4" destOrd="0" parTransId="{7205F9C7-E989-4EF0-B2B3-C51F4E5D80E0}" sibTransId="{80729C18-D56B-4654-BE67-4C865FE7E99F}"/>
    <dgm:cxn modelId="{BF373980-720D-411D-B513-2B722FB64D29}" type="presOf" srcId="{8B735A29-824A-4D76-9B6B-4B12A30BF090}" destId="{6BC84D38-95DC-4BD6-9C58-C5645E6359A5}" srcOrd="0" destOrd="0" presId="urn:microsoft.com/office/officeart/2005/8/layout/vList2"/>
    <dgm:cxn modelId="{09376D85-537C-47B0-B9F4-7EFD103B6066}" srcId="{EE09F29E-2B18-46E2-9E10-471ED5F8C562}" destId="{8EC45165-61D1-424D-B6C1-14052CBD5CE1}" srcOrd="0" destOrd="0" parTransId="{2ED67992-9C31-456F-90BA-BAE863A012B4}" sibTransId="{EC3EC153-EB1D-4148-B2B4-7BD9A051EEFF}"/>
    <dgm:cxn modelId="{65489F85-643D-46F5-920E-EDFB05DA1130}" type="presOf" srcId="{57DC9C69-CF0E-4536-87A2-F6B283E1A4AD}" destId="{7A42FB1E-5E60-48C9-8BEB-03634D345D6D}" srcOrd="0" destOrd="0" presId="urn:microsoft.com/office/officeart/2005/8/layout/vList2"/>
    <dgm:cxn modelId="{3DFC64C1-A208-4ABF-BC6C-60881976EB10}" srcId="{EE09F29E-2B18-46E2-9E10-471ED5F8C562}" destId="{57DC9C69-CF0E-4536-87A2-F6B283E1A4AD}" srcOrd="1" destOrd="0" parTransId="{85A4F6A0-08FE-4821-99DF-F1EB90D5D3FB}" sibTransId="{2EE00C14-DC17-49AA-8B08-C2B4D24F4642}"/>
    <dgm:cxn modelId="{FCB5D5DD-FF07-4386-89CA-EB7378960539}" type="presOf" srcId="{7EA8F046-69CD-4404-81B5-ABB12FE60380}" destId="{AD4A8C57-1D5E-4F17-988B-9827F59A89F6}" srcOrd="0" destOrd="0" presId="urn:microsoft.com/office/officeart/2005/8/layout/vList2"/>
    <dgm:cxn modelId="{773274E3-DF0E-4C82-BB81-4997F1377221}" type="presOf" srcId="{7319B803-C257-44EE-8D77-98974CCC0D9F}" destId="{4E478EA9-9161-4444-932E-1BA4FDEAA80F}" srcOrd="0" destOrd="0" presId="urn:microsoft.com/office/officeart/2005/8/layout/vList2"/>
    <dgm:cxn modelId="{008B51EF-1239-4922-B7DC-3E1B63249247}" srcId="{EE09F29E-2B18-46E2-9E10-471ED5F8C562}" destId="{8B735A29-824A-4D76-9B6B-4B12A30BF090}" srcOrd="2" destOrd="0" parTransId="{BAEA7908-C43F-41E0-887D-466E9C81B55D}" sibTransId="{3570C3EC-5FA0-4714-8820-9773938DCDCF}"/>
    <dgm:cxn modelId="{AD2443F4-434D-4DB6-B3C1-FD46EA0A8EDB}" type="presOf" srcId="{85DDF115-F0C0-498B-9B50-B6614D57DFCC}" destId="{F44EE4C6-B65C-4531-B1F6-F61EA3DC869F}" srcOrd="0" destOrd="0" presId="urn:microsoft.com/office/officeart/2005/8/layout/vList2"/>
    <dgm:cxn modelId="{38BC900F-1C2B-4C83-BE6F-CD16B15CBD75}" type="presParOf" srcId="{1E9F6F03-7188-4BD5-B60F-A4569D14363D}" destId="{F3152D11-2F2C-4951-AB73-C30CA5CD60E2}" srcOrd="0" destOrd="0" presId="urn:microsoft.com/office/officeart/2005/8/layout/vList2"/>
    <dgm:cxn modelId="{54AE3BA0-C647-49D6-A369-A862C2C8E474}" type="presParOf" srcId="{1E9F6F03-7188-4BD5-B60F-A4569D14363D}" destId="{D45DB2BD-841B-4AD2-9E09-43CE98BC1E6C}" srcOrd="1" destOrd="0" presId="urn:microsoft.com/office/officeart/2005/8/layout/vList2"/>
    <dgm:cxn modelId="{037C91D0-C191-423D-BC7B-F1A1CBFD6241}" type="presParOf" srcId="{1E9F6F03-7188-4BD5-B60F-A4569D14363D}" destId="{7A42FB1E-5E60-48C9-8BEB-03634D345D6D}" srcOrd="2" destOrd="0" presId="urn:microsoft.com/office/officeart/2005/8/layout/vList2"/>
    <dgm:cxn modelId="{B9BFD67A-78B2-4218-9C4C-B4467554879D}" type="presParOf" srcId="{1E9F6F03-7188-4BD5-B60F-A4569D14363D}" destId="{A7EF806C-E8BA-4852-A9A7-5D5DE16BDF89}" srcOrd="3" destOrd="0" presId="urn:microsoft.com/office/officeart/2005/8/layout/vList2"/>
    <dgm:cxn modelId="{389AE021-16D3-4EA1-BDCD-DCDC4474CBD5}" type="presParOf" srcId="{1E9F6F03-7188-4BD5-B60F-A4569D14363D}" destId="{6BC84D38-95DC-4BD6-9C58-C5645E6359A5}" srcOrd="4" destOrd="0" presId="urn:microsoft.com/office/officeart/2005/8/layout/vList2"/>
    <dgm:cxn modelId="{E76315A9-99FB-400D-86D5-D618C14E2423}" type="presParOf" srcId="{1E9F6F03-7188-4BD5-B60F-A4569D14363D}" destId="{D79812E8-2E31-477E-BDD9-42731307BEA4}" srcOrd="5" destOrd="0" presId="urn:microsoft.com/office/officeart/2005/8/layout/vList2"/>
    <dgm:cxn modelId="{371340D1-0993-470C-9457-F5DFC2E2FC92}" type="presParOf" srcId="{1E9F6F03-7188-4BD5-B60F-A4569D14363D}" destId="{F44EE4C6-B65C-4531-B1F6-F61EA3DC869F}" srcOrd="6" destOrd="0" presId="urn:microsoft.com/office/officeart/2005/8/layout/vList2"/>
    <dgm:cxn modelId="{376E9119-00C6-4513-ADBF-01D68C905DD2}" type="presParOf" srcId="{1E9F6F03-7188-4BD5-B60F-A4569D14363D}" destId="{728F7189-F903-4D53-856D-AFBD347CA1B8}" srcOrd="7" destOrd="0" presId="urn:microsoft.com/office/officeart/2005/8/layout/vList2"/>
    <dgm:cxn modelId="{BD0BBBA5-8A82-4885-92A1-F834DF32EB02}" type="presParOf" srcId="{1E9F6F03-7188-4BD5-B60F-A4569D14363D}" destId="{DDD98C0A-365D-4DA5-9A25-1707EA83FC8A}" srcOrd="8" destOrd="0" presId="urn:microsoft.com/office/officeart/2005/8/layout/vList2"/>
    <dgm:cxn modelId="{38610689-7D1B-43B0-A7B0-50FD7A1519C7}" type="presParOf" srcId="{1E9F6F03-7188-4BD5-B60F-A4569D14363D}" destId="{7AD72337-1818-4930-962F-A58AE4F67690}" srcOrd="9" destOrd="0" presId="urn:microsoft.com/office/officeart/2005/8/layout/vList2"/>
    <dgm:cxn modelId="{9BB3D6DB-1BDE-455F-A06E-EABEDB9A84A4}" type="presParOf" srcId="{1E9F6F03-7188-4BD5-B60F-A4569D14363D}" destId="{4E478EA9-9161-4444-932E-1BA4FDEAA80F}" srcOrd="10" destOrd="0" presId="urn:microsoft.com/office/officeart/2005/8/layout/vList2"/>
    <dgm:cxn modelId="{1AE4EE13-99C6-45FB-8E1A-3849281045DD}" type="presParOf" srcId="{1E9F6F03-7188-4BD5-B60F-A4569D14363D}" destId="{40408EA9-9B42-490C-9564-EDA952193CD5}" srcOrd="11" destOrd="0" presId="urn:microsoft.com/office/officeart/2005/8/layout/vList2"/>
    <dgm:cxn modelId="{875731AD-85CF-4AD2-8CC2-7F9E1CA4E48E}" type="presParOf" srcId="{1E9F6F03-7188-4BD5-B60F-A4569D14363D}" destId="{AD4A8C57-1D5E-4F17-988B-9827F59A89F6}"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54AE0B-5DA3-406D-BF0C-95B118A94C7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0B5E018-00B8-40FB-8C68-CF32FC82F1AE}">
      <dgm:prSet/>
      <dgm:spPr/>
      <dgm:t>
        <a:bodyPr/>
        <a:lstStyle/>
        <a:p>
          <a:r>
            <a:rPr lang="en-US"/>
            <a:t>List the   names of the booster_versions which have carried the maximum payload mass. </a:t>
          </a:r>
        </a:p>
      </dgm:t>
    </dgm:pt>
    <dgm:pt modelId="{9F938283-6D60-47D8-B345-D12428D6EF1A}" type="parTrans" cxnId="{FFAEEA94-8FE3-4324-BE5A-B0A428FD6359}">
      <dgm:prSet/>
      <dgm:spPr/>
      <dgm:t>
        <a:bodyPr/>
        <a:lstStyle/>
        <a:p>
          <a:endParaRPr lang="en-US"/>
        </a:p>
      </dgm:t>
    </dgm:pt>
    <dgm:pt modelId="{AC0E6F33-7DB2-47E7-A716-3D32ED698D63}" type="sibTrans" cxnId="{FFAEEA94-8FE3-4324-BE5A-B0A428FD6359}">
      <dgm:prSet/>
      <dgm:spPr/>
      <dgm:t>
        <a:bodyPr/>
        <a:lstStyle/>
        <a:p>
          <a:endParaRPr lang="en-US"/>
        </a:p>
      </dgm:t>
    </dgm:pt>
    <dgm:pt modelId="{4FD8E865-2697-4AC5-A79B-EF8B97309138}">
      <dgm:prSet/>
      <dgm:spPr/>
      <dgm:t>
        <a:bodyPr/>
        <a:lstStyle/>
        <a:p>
          <a:r>
            <a:rPr lang="en-US" dirty="0"/>
            <a:t>List the records which will display the month names, failure landing_outcomes in drone ship ,booster versions, launch_site for the months in year 2015</a:t>
          </a:r>
        </a:p>
      </dgm:t>
    </dgm:pt>
    <dgm:pt modelId="{686D43DB-B43D-4F06-907A-C8E81DB6AD7F}" type="parTrans" cxnId="{77BEC4EF-D362-4B93-A251-21D6A447BDFE}">
      <dgm:prSet/>
      <dgm:spPr/>
      <dgm:t>
        <a:bodyPr/>
        <a:lstStyle/>
        <a:p>
          <a:endParaRPr lang="en-US"/>
        </a:p>
      </dgm:t>
    </dgm:pt>
    <dgm:pt modelId="{09C418C0-07BE-4D34-B772-0C79BD307757}" type="sibTrans" cxnId="{77BEC4EF-D362-4B93-A251-21D6A447BDFE}">
      <dgm:prSet/>
      <dgm:spPr/>
      <dgm:t>
        <a:bodyPr/>
        <a:lstStyle/>
        <a:p>
          <a:endParaRPr lang="en-US"/>
        </a:p>
      </dgm:t>
    </dgm:pt>
    <dgm:pt modelId="{53E6F2D3-D257-4FC4-9E6A-B27ADDFBD2F6}">
      <dgm:prSet/>
      <dgm:spPr/>
      <dgm:t>
        <a:bodyPr/>
        <a:lstStyle/>
        <a:p>
          <a:r>
            <a:rPr lang="en-US"/>
            <a:t>Rank the count of landing outcomes (such as Failure (drone ship) or Success (ground pad)) between the date 2010-06-04 and 2017-03-20, in descending order</a:t>
          </a:r>
        </a:p>
      </dgm:t>
    </dgm:pt>
    <dgm:pt modelId="{CACE5DF2-2779-490F-B0BE-ED45A7EF9764}" type="parTrans" cxnId="{0C2A4212-8EBD-4E72-8D41-3F00FDA11C3C}">
      <dgm:prSet/>
      <dgm:spPr/>
      <dgm:t>
        <a:bodyPr/>
        <a:lstStyle/>
        <a:p>
          <a:endParaRPr lang="en-US"/>
        </a:p>
      </dgm:t>
    </dgm:pt>
    <dgm:pt modelId="{43E51672-7190-4865-B3E3-5F024B901AB6}" type="sibTrans" cxnId="{0C2A4212-8EBD-4E72-8D41-3F00FDA11C3C}">
      <dgm:prSet/>
      <dgm:spPr/>
      <dgm:t>
        <a:bodyPr/>
        <a:lstStyle/>
        <a:p>
          <a:endParaRPr lang="en-US"/>
        </a:p>
      </dgm:t>
    </dgm:pt>
    <dgm:pt modelId="{F9B46F0C-34C2-4314-8F27-E36943F27E82}" type="pres">
      <dgm:prSet presAssocID="{DE54AE0B-5DA3-406D-BF0C-95B118A94C7A}" presName="linear" presStyleCnt="0">
        <dgm:presLayoutVars>
          <dgm:animLvl val="lvl"/>
          <dgm:resizeHandles val="exact"/>
        </dgm:presLayoutVars>
      </dgm:prSet>
      <dgm:spPr/>
    </dgm:pt>
    <dgm:pt modelId="{53A13587-0FE3-4D95-8DDC-CBFBDB11774B}" type="pres">
      <dgm:prSet presAssocID="{D0B5E018-00B8-40FB-8C68-CF32FC82F1AE}" presName="parentText" presStyleLbl="node1" presStyleIdx="0" presStyleCnt="3">
        <dgm:presLayoutVars>
          <dgm:chMax val="0"/>
          <dgm:bulletEnabled val="1"/>
        </dgm:presLayoutVars>
      </dgm:prSet>
      <dgm:spPr/>
    </dgm:pt>
    <dgm:pt modelId="{6708359D-D795-48F5-B5A4-8ED2FBB6C929}" type="pres">
      <dgm:prSet presAssocID="{AC0E6F33-7DB2-47E7-A716-3D32ED698D63}" presName="spacer" presStyleCnt="0"/>
      <dgm:spPr/>
    </dgm:pt>
    <dgm:pt modelId="{1EE939FC-F1D7-47CA-878F-629F244BB2F7}" type="pres">
      <dgm:prSet presAssocID="{4FD8E865-2697-4AC5-A79B-EF8B97309138}" presName="parentText" presStyleLbl="node1" presStyleIdx="1" presStyleCnt="3">
        <dgm:presLayoutVars>
          <dgm:chMax val="0"/>
          <dgm:bulletEnabled val="1"/>
        </dgm:presLayoutVars>
      </dgm:prSet>
      <dgm:spPr/>
    </dgm:pt>
    <dgm:pt modelId="{A7F7ADDD-ABEE-482D-8EB0-D250EB3A7B4C}" type="pres">
      <dgm:prSet presAssocID="{09C418C0-07BE-4D34-B772-0C79BD307757}" presName="spacer" presStyleCnt="0"/>
      <dgm:spPr/>
    </dgm:pt>
    <dgm:pt modelId="{764FB24B-ADFE-41F8-AD7D-A10DDAA43FA7}" type="pres">
      <dgm:prSet presAssocID="{53E6F2D3-D257-4FC4-9E6A-B27ADDFBD2F6}" presName="parentText" presStyleLbl="node1" presStyleIdx="2" presStyleCnt="3">
        <dgm:presLayoutVars>
          <dgm:chMax val="0"/>
          <dgm:bulletEnabled val="1"/>
        </dgm:presLayoutVars>
      </dgm:prSet>
      <dgm:spPr/>
    </dgm:pt>
  </dgm:ptLst>
  <dgm:cxnLst>
    <dgm:cxn modelId="{0C2A4212-8EBD-4E72-8D41-3F00FDA11C3C}" srcId="{DE54AE0B-5DA3-406D-BF0C-95B118A94C7A}" destId="{53E6F2D3-D257-4FC4-9E6A-B27ADDFBD2F6}" srcOrd="2" destOrd="0" parTransId="{CACE5DF2-2779-490F-B0BE-ED45A7EF9764}" sibTransId="{43E51672-7190-4865-B3E3-5F024B901AB6}"/>
    <dgm:cxn modelId="{D16C9418-14F9-4DD2-8498-014C05C2960D}" type="presOf" srcId="{DE54AE0B-5DA3-406D-BF0C-95B118A94C7A}" destId="{F9B46F0C-34C2-4314-8F27-E36943F27E82}" srcOrd="0" destOrd="0" presId="urn:microsoft.com/office/officeart/2005/8/layout/vList2"/>
    <dgm:cxn modelId="{8CA51319-AC15-4BF5-803E-3D180A4F58B9}" type="presOf" srcId="{D0B5E018-00B8-40FB-8C68-CF32FC82F1AE}" destId="{53A13587-0FE3-4D95-8DDC-CBFBDB11774B}" srcOrd="0" destOrd="0" presId="urn:microsoft.com/office/officeart/2005/8/layout/vList2"/>
    <dgm:cxn modelId="{7754267B-18B1-427D-8F0D-CF988A41A00E}" type="presOf" srcId="{53E6F2D3-D257-4FC4-9E6A-B27ADDFBD2F6}" destId="{764FB24B-ADFE-41F8-AD7D-A10DDAA43FA7}" srcOrd="0" destOrd="0" presId="urn:microsoft.com/office/officeart/2005/8/layout/vList2"/>
    <dgm:cxn modelId="{FFAEEA94-8FE3-4324-BE5A-B0A428FD6359}" srcId="{DE54AE0B-5DA3-406D-BF0C-95B118A94C7A}" destId="{D0B5E018-00B8-40FB-8C68-CF32FC82F1AE}" srcOrd="0" destOrd="0" parTransId="{9F938283-6D60-47D8-B345-D12428D6EF1A}" sibTransId="{AC0E6F33-7DB2-47E7-A716-3D32ED698D63}"/>
    <dgm:cxn modelId="{77BEC4EF-D362-4B93-A251-21D6A447BDFE}" srcId="{DE54AE0B-5DA3-406D-BF0C-95B118A94C7A}" destId="{4FD8E865-2697-4AC5-A79B-EF8B97309138}" srcOrd="1" destOrd="0" parTransId="{686D43DB-B43D-4F06-907A-C8E81DB6AD7F}" sibTransId="{09C418C0-07BE-4D34-B772-0C79BD307757}"/>
    <dgm:cxn modelId="{6E2B0CF4-938C-41D3-8379-3C1F0802E5C7}" type="presOf" srcId="{4FD8E865-2697-4AC5-A79B-EF8B97309138}" destId="{1EE939FC-F1D7-47CA-878F-629F244BB2F7}" srcOrd="0" destOrd="0" presId="urn:microsoft.com/office/officeart/2005/8/layout/vList2"/>
    <dgm:cxn modelId="{B2441FD9-5C3B-49C4-AD43-B304EE74CB08}" type="presParOf" srcId="{F9B46F0C-34C2-4314-8F27-E36943F27E82}" destId="{53A13587-0FE3-4D95-8DDC-CBFBDB11774B}" srcOrd="0" destOrd="0" presId="urn:microsoft.com/office/officeart/2005/8/layout/vList2"/>
    <dgm:cxn modelId="{35DB6D3C-2E07-4F1D-95C3-60548C078217}" type="presParOf" srcId="{F9B46F0C-34C2-4314-8F27-E36943F27E82}" destId="{6708359D-D795-48F5-B5A4-8ED2FBB6C929}" srcOrd="1" destOrd="0" presId="urn:microsoft.com/office/officeart/2005/8/layout/vList2"/>
    <dgm:cxn modelId="{06184F97-4306-4D2B-BA2E-0E02C9338E2A}" type="presParOf" srcId="{F9B46F0C-34C2-4314-8F27-E36943F27E82}" destId="{1EE939FC-F1D7-47CA-878F-629F244BB2F7}" srcOrd="2" destOrd="0" presId="urn:microsoft.com/office/officeart/2005/8/layout/vList2"/>
    <dgm:cxn modelId="{0DF46DF0-424B-4AB0-AFE7-BF90F573B85B}" type="presParOf" srcId="{F9B46F0C-34C2-4314-8F27-E36943F27E82}" destId="{A7F7ADDD-ABEE-482D-8EB0-D250EB3A7B4C}" srcOrd="3" destOrd="0" presId="urn:microsoft.com/office/officeart/2005/8/layout/vList2"/>
    <dgm:cxn modelId="{169FD30A-3DE5-4285-A4F3-57170FC0DECC}" type="presParOf" srcId="{F9B46F0C-34C2-4314-8F27-E36943F27E82}" destId="{764FB24B-ADFE-41F8-AD7D-A10DDAA43FA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14D51BF-0102-40B6-90DF-C78F88D5740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60BE16A-9C29-4E13-8416-1C7C40E51AF0}">
      <dgm:prSet/>
      <dgm:spPr/>
      <dgm:t>
        <a:bodyPr/>
        <a:lstStyle/>
        <a:p>
          <a:r>
            <a:rPr lang="en-US"/>
            <a:t>to find some geographical patterns about launch sites</a:t>
          </a:r>
        </a:p>
      </dgm:t>
    </dgm:pt>
    <dgm:pt modelId="{2DC610D9-F0EC-484E-8D8E-257D73700709}" type="parTrans" cxnId="{34AEBCF3-4D94-4A62-9FEC-91576529B246}">
      <dgm:prSet/>
      <dgm:spPr/>
      <dgm:t>
        <a:bodyPr/>
        <a:lstStyle/>
        <a:p>
          <a:endParaRPr lang="en-US"/>
        </a:p>
      </dgm:t>
    </dgm:pt>
    <dgm:pt modelId="{91674291-138E-4F9A-ADE4-DB8349BBCFD5}" type="sibTrans" cxnId="{34AEBCF3-4D94-4A62-9FEC-91576529B246}">
      <dgm:prSet/>
      <dgm:spPr/>
      <dgm:t>
        <a:bodyPr/>
        <a:lstStyle/>
        <a:p>
          <a:endParaRPr lang="en-US"/>
        </a:p>
      </dgm:t>
    </dgm:pt>
    <dgm:pt modelId="{0842971B-17DB-46C4-9098-DDE03F44DAD1}">
      <dgm:prSet/>
      <dgm:spPr/>
      <dgm:t>
        <a:bodyPr/>
        <a:lstStyle/>
        <a:p>
          <a:r>
            <a:rPr lang="en-US"/>
            <a:t>Mark all launch sites on a map</a:t>
          </a:r>
        </a:p>
      </dgm:t>
    </dgm:pt>
    <dgm:pt modelId="{47B43970-4782-418A-955F-B77C6B7F72C2}" type="parTrans" cxnId="{9A86F464-CFB3-46BA-AD02-2B1A0494FACF}">
      <dgm:prSet/>
      <dgm:spPr/>
      <dgm:t>
        <a:bodyPr/>
        <a:lstStyle/>
        <a:p>
          <a:endParaRPr lang="en-US"/>
        </a:p>
      </dgm:t>
    </dgm:pt>
    <dgm:pt modelId="{FD2CE773-6042-451B-9868-B36B35FFE07B}" type="sibTrans" cxnId="{9A86F464-CFB3-46BA-AD02-2B1A0494FACF}">
      <dgm:prSet/>
      <dgm:spPr/>
      <dgm:t>
        <a:bodyPr/>
        <a:lstStyle/>
        <a:p>
          <a:endParaRPr lang="en-US"/>
        </a:p>
      </dgm:t>
    </dgm:pt>
    <dgm:pt modelId="{C71758DB-C098-4048-8BD4-A9D02C061B2B}">
      <dgm:prSet/>
      <dgm:spPr/>
      <dgm:t>
        <a:bodyPr/>
        <a:lstStyle/>
        <a:p>
          <a:r>
            <a:rPr lang="en-US"/>
            <a:t>Mark the success/failed launches for each site on the map</a:t>
          </a:r>
        </a:p>
      </dgm:t>
    </dgm:pt>
    <dgm:pt modelId="{80FFDA90-DCB1-4EB5-BB0D-43F8CEFA0F58}" type="parTrans" cxnId="{1E3ED73C-B535-4B63-A9C3-3A05202231C1}">
      <dgm:prSet/>
      <dgm:spPr/>
      <dgm:t>
        <a:bodyPr/>
        <a:lstStyle/>
        <a:p>
          <a:endParaRPr lang="en-US"/>
        </a:p>
      </dgm:t>
    </dgm:pt>
    <dgm:pt modelId="{68D2FFE9-6BF7-4E9C-9091-4CBB75A605B1}" type="sibTrans" cxnId="{1E3ED73C-B535-4B63-A9C3-3A05202231C1}">
      <dgm:prSet/>
      <dgm:spPr/>
      <dgm:t>
        <a:bodyPr/>
        <a:lstStyle/>
        <a:p>
          <a:endParaRPr lang="en-US"/>
        </a:p>
      </dgm:t>
    </dgm:pt>
    <dgm:pt modelId="{E0DFAB45-E07B-422B-BE0D-C45DADD265A7}">
      <dgm:prSet/>
      <dgm:spPr/>
      <dgm:t>
        <a:bodyPr/>
        <a:lstStyle/>
        <a:p>
          <a:r>
            <a:rPr lang="en-US"/>
            <a:t>Calculate the distances between a launch site to its proximities</a:t>
          </a:r>
        </a:p>
      </dgm:t>
    </dgm:pt>
    <dgm:pt modelId="{90BDE4E3-3353-4AD0-B5E0-FF4674D8FBA5}" type="parTrans" cxnId="{D1D5A668-4549-48C9-925B-69DC95CFB852}">
      <dgm:prSet/>
      <dgm:spPr/>
      <dgm:t>
        <a:bodyPr/>
        <a:lstStyle/>
        <a:p>
          <a:endParaRPr lang="en-US"/>
        </a:p>
      </dgm:t>
    </dgm:pt>
    <dgm:pt modelId="{5749154B-EEF7-4597-BF19-F91F2C8B359B}" type="sibTrans" cxnId="{D1D5A668-4549-48C9-925B-69DC95CFB852}">
      <dgm:prSet/>
      <dgm:spPr/>
      <dgm:t>
        <a:bodyPr/>
        <a:lstStyle/>
        <a:p>
          <a:endParaRPr lang="en-US"/>
        </a:p>
      </dgm:t>
    </dgm:pt>
    <dgm:pt modelId="{2B326F81-5219-47A0-B099-106110481271}" type="pres">
      <dgm:prSet presAssocID="{614D51BF-0102-40B6-90DF-C78F88D57400}" presName="linear" presStyleCnt="0">
        <dgm:presLayoutVars>
          <dgm:animLvl val="lvl"/>
          <dgm:resizeHandles val="exact"/>
        </dgm:presLayoutVars>
      </dgm:prSet>
      <dgm:spPr/>
    </dgm:pt>
    <dgm:pt modelId="{51E82774-474B-4BFA-99C4-DAE4E12172AB}" type="pres">
      <dgm:prSet presAssocID="{A60BE16A-9C29-4E13-8416-1C7C40E51AF0}" presName="parentText" presStyleLbl="node1" presStyleIdx="0" presStyleCnt="1">
        <dgm:presLayoutVars>
          <dgm:chMax val="0"/>
          <dgm:bulletEnabled val="1"/>
        </dgm:presLayoutVars>
      </dgm:prSet>
      <dgm:spPr/>
    </dgm:pt>
    <dgm:pt modelId="{8BA31346-93B6-4F52-BA84-291A87BA571E}" type="pres">
      <dgm:prSet presAssocID="{A60BE16A-9C29-4E13-8416-1C7C40E51AF0}" presName="childText" presStyleLbl="revTx" presStyleIdx="0" presStyleCnt="1">
        <dgm:presLayoutVars>
          <dgm:bulletEnabled val="1"/>
        </dgm:presLayoutVars>
      </dgm:prSet>
      <dgm:spPr/>
    </dgm:pt>
  </dgm:ptLst>
  <dgm:cxnLst>
    <dgm:cxn modelId="{9C5DEB26-6813-46B2-9E84-58EE11093EE0}" type="presOf" srcId="{A60BE16A-9C29-4E13-8416-1C7C40E51AF0}" destId="{51E82774-474B-4BFA-99C4-DAE4E12172AB}" srcOrd="0" destOrd="0" presId="urn:microsoft.com/office/officeart/2005/8/layout/vList2"/>
    <dgm:cxn modelId="{1E3ED73C-B535-4B63-A9C3-3A05202231C1}" srcId="{A60BE16A-9C29-4E13-8416-1C7C40E51AF0}" destId="{C71758DB-C098-4048-8BD4-A9D02C061B2B}" srcOrd="1" destOrd="0" parTransId="{80FFDA90-DCB1-4EB5-BB0D-43F8CEFA0F58}" sibTransId="{68D2FFE9-6BF7-4E9C-9091-4CBB75A605B1}"/>
    <dgm:cxn modelId="{786A165F-20C4-4F65-B6BA-EFC39299ACDF}" type="presOf" srcId="{614D51BF-0102-40B6-90DF-C78F88D57400}" destId="{2B326F81-5219-47A0-B099-106110481271}" srcOrd="0" destOrd="0" presId="urn:microsoft.com/office/officeart/2005/8/layout/vList2"/>
    <dgm:cxn modelId="{9A86F464-CFB3-46BA-AD02-2B1A0494FACF}" srcId="{A60BE16A-9C29-4E13-8416-1C7C40E51AF0}" destId="{0842971B-17DB-46C4-9098-DDE03F44DAD1}" srcOrd="0" destOrd="0" parTransId="{47B43970-4782-418A-955F-B77C6B7F72C2}" sibTransId="{FD2CE773-6042-451B-9868-B36B35FFE07B}"/>
    <dgm:cxn modelId="{D1D5A668-4549-48C9-925B-69DC95CFB852}" srcId="{A60BE16A-9C29-4E13-8416-1C7C40E51AF0}" destId="{E0DFAB45-E07B-422B-BE0D-C45DADD265A7}" srcOrd="2" destOrd="0" parTransId="{90BDE4E3-3353-4AD0-B5E0-FF4674D8FBA5}" sibTransId="{5749154B-EEF7-4597-BF19-F91F2C8B359B}"/>
    <dgm:cxn modelId="{392E697B-7EBB-4910-8382-138495A14214}" type="presOf" srcId="{C71758DB-C098-4048-8BD4-A9D02C061B2B}" destId="{8BA31346-93B6-4F52-BA84-291A87BA571E}" srcOrd="0" destOrd="1" presId="urn:microsoft.com/office/officeart/2005/8/layout/vList2"/>
    <dgm:cxn modelId="{DA59F0A4-BEE2-4A00-8B20-90BAAA505223}" type="presOf" srcId="{0842971B-17DB-46C4-9098-DDE03F44DAD1}" destId="{8BA31346-93B6-4F52-BA84-291A87BA571E}" srcOrd="0" destOrd="0" presId="urn:microsoft.com/office/officeart/2005/8/layout/vList2"/>
    <dgm:cxn modelId="{34AEBCF3-4D94-4A62-9FEC-91576529B246}" srcId="{614D51BF-0102-40B6-90DF-C78F88D57400}" destId="{A60BE16A-9C29-4E13-8416-1C7C40E51AF0}" srcOrd="0" destOrd="0" parTransId="{2DC610D9-F0EC-484E-8D8E-257D73700709}" sibTransId="{91674291-138E-4F9A-ADE4-DB8349BBCFD5}"/>
    <dgm:cxn modelId="{C2A7EEF7-B94D-40C2-B660-0BFE63031138}" type="presOf" srcId="{E0DFAB45-E07B-422B-BE0D-C45DADD265A7}" destId="{8BA31346-93B6-4F52-BA84-291A87BA571E}" srcOrd="0" destOrd="2" presId="urn:microsoft.com/office/officeart/2005/8/layout/vList2"/>
    <dgm:cxn modelId="{86E7D9DB-717E-46E7-81B7-E58816611CF4}" type="presParOf" srcId="{2B326F81-5219-47A0-B099-106110481271}" destId="{51E82774-474B-4BFA-99C4-DAE4E12172AB}" srcOrd="0" destOrd="0" presId="urn:microsoft.com/office/officeart/2005/8/layout/vList2"/>
    <dgm:cxn modelId="{74AA5F8A-6AD6-465C-B599-A040094FE868}" type="presParOf" srcId="{2B326F81-5219-47A0-B099-106110481271}" destId="{8BA31346-93B6-4F52-BA84-291A87BA571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3219E-F36F-4024-A322-9AA8A4F07CE1}">
      <dsp:nvSpPr>
        <dsp:cNvPr id="0" name=""/>
        <dsp:cNvSpPr/>
      </dsp:nvSpPr>
      <dsp:spPr>
        <a:xfrm>
          <a:off x="0" y="33459"/>
          <a:ext cx="7485062"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Executive Summary</a:t>
          </a:r>
        </a:p>
      </dsp:txBody>
      <dsp:txXfrm>
        <a:off x="31613" y="65072"/>
        <a:ext cx="7421836" cy="584369"/>
      </dsp:txXfrm>
    </dsp:sp>
    <dsp:sp modelId="{21DBB37C-8E81-46F8-B579-2BF3FFFCD127}">
      <dsp:nvSpPr>
        <dsp:cNvPr id="0" name=""/>
        <dsp:cNvSpPr/>
      </dsp:nvSpPr>
      <dsp:spPr>
        <a:xfrm>
          <a:off x="0" y="758814"/>
          <a:ext cx="7485062"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Introduction</a:t>
          </a:r>
        </a:p>
      </dsp:txBody>
      <dsp:txXfrm>
        <a:off x="31613" y="790427"/>
        <a:ext cx="7421836" cy="584369"/>
      </dsp:txXfrm>
    </dsp:sp>
    <dsp:sp modelId="{4EFC613F-D5A5-4C08-A6EA-53EB8C1E16ED}">
      <dsp:nvSpPr>
        <dsp:cNvPr id="0" name=""/>
        <dsp:cNvSpPr/>
      </dsp:nvSpPr>
      <dsp:spPr>
        <a:xfrm>
          <a:off x="0" y="1484170"/>
          <a:ext cx="7485062"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Methodology</a:t>
          </a:r>
        </a:p>
      </dsp:txBody>
      <dsp:txXfrm>
        <a:off x="31613" y="1515783"/>
        <a:ext cx="7421836" cy="584369"/>
      </dsp:txXfrm>
    </dsp:sp>
    <dsp:sp modelId="{CC17F96E-2E00-4372-8139-70A6DA063ADC}">
      <dsp:nvSpPr>
        <dsp:cNvPr id="0" name=""/>
        <dsp:cNvSpPr/>
      </dsp:nvSpPr>
      <dsp:spPr>
        <a:xfrm>
          <a:off x="0" y="2209525"/>
          <a:ext cx="7485062"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Results</a:t>
          </a:r>
        </a:p>
      </dsp:txBody>
      <dsp:txXfrm>
        <a:off x="31613" y="2241138"/>
        <a:ext cx="7421836" cy="584369"/>
      </dsp:txXfrm>
    </dsp:sp>
    <dsp:sp modelId="{3848D2E3-970C-4972-967F-9F953EC12D3D}">
      <dsp:nvSpPr>
        <dsp:cNvPr id="0" name=""/>
        <dsp:cNvSpPr/>
      </dsp:nvSpPr>
      <dsp:spPr>
        <a:xfrm>
          <a:off x="0" y="2934880"/>
          <a:ext cx="7485062"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Conclusion</a:t>
          </a:r>
        </a:p>
      </dsp:txBody>
      <dsp:txXfrm>
        <a:off x="31613" y="2966493"/>
        <a:ext cx="7421836" cy="584369"/>
      </dsp:txXfrm>
    </dsp:sp>
    <dsp:sp modelId="{C18EC190-2F05-470C-8ABD-C78B2CE542C9}">
      <dsp:nvSpPr>
        <dsp:cNvPr id="0" name=""/>
        <dsp:cNvSpPr/>
      </dsp:nvSpPr>
      <dsp:spPr>
        <a:xfrm>
          <a:off x="0" y="3660235"/>
          <a:ext cx="7485062"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Appendix</a:t>
          </a:r>
        </a:p>
      </dsp:txBody>
      <dsp:txXfrm>
        <a:off x="31613" y="3691848"/>
        <a:ext cx="7421836" cy="5843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478BF-CBC1-4EA5-B0A2-775EAF44685A}">
      <dsp:nvSpPr>
        <dsp:cNvPr id="0" name=""/>
        <dsp:cNvSpPr/>
      </dsp:nvSpPr>
      <dsp:spPr>
        <a:xfrm>
          <a:off x="0" y="5872"/>
          <a:ext cx="10515600" cy="9114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0" i="0" kern="1200" baseline="0"/>
            <a:t>launch success count for all sites</a:t>
          </a:r>
          <a:endParaRPr lang="en-US" sz="3800" kern="1200"/>
        </a:p>
      </dsp:txBody>
      <dsp:txXfrm>
        <a:off x="44492" y="50364"/>
        <a:ext cx="10426616" cy="822446"/>
      </dsp:txXfrm>
    </dsp:sp>
    <dsp:sp modelId="{CD0A816C-A333-44E1-BD7C-B04882356553}">
      <dsp:nvSpPr>
        <dsp:cNvPr id="0" name=""/>
        <dsp:cNvSpPr/>
      </dsp:nvSpPr>
      <dsp:spPr>
        <a:xfrm>
          <a:off x="0" y="1026742"/>
          <a:ext cx="10515600" cy="9114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the launch site with highest launch success ratio</a:t>
          </a:r>
        </a:p>
      </dsp:txBody>
      <dsp:txXfrm>
        <a:off x="44492" y="1071234"/>
        <a:ext cx="10426616" cy="822446"/>
      </dsp:txXfrm>
    </dsp:sp>
    <dsp:sp modelId="{C16AA9A2-26E2-4B05-B7F8-ED1EE5BF7588}">
      <dsp:nvSpPr>
        <dsp:cNvPr id="0" name=""/>
        <dsp:cNvSpPr/>
      </dsp:nvSpPr>
      <dsp:spPr>
        <a:xfrm>
          <a:off x="0" y="2047612"/>
          <a:ext cx="10515600" cy="9114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Payload vs. Launch Outcome for all sites</a:t>
          </a:r>
        </a:p>
      </dsp:txBody>
      <dsp:txXfrm>
        <a:off x="44492" y="2092104"/>
        <a:ext cx="10426616" cy="8224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1DB99-FB63-46B8-A3E5-17763FC64C86}">
      <dsp:nvSpPr>
        <dsp:cNvPr id="0" name=""/>
        <dsp:cNvSpPr/>
      </dsp:nvSpPr>
      <dsp:spPr>
        <a:xfrm>
          <a:off x="0" y="90957"/>
          <a:ext cx="11191835"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Functions from the Scikit-learn library are used to create our machine learning models.</a:t>
          </a:r>
        </a:p>
      </dsp:txBody>
      <dsp:txXfrm>
        <a:off x="26930" y="117887"/>
        <a:ext cx="11137975" cy="497795"/>
      </dsp:txXfrm>
    </dsp:sp>
    <dsp:sp modelId="{07B4159A-0D03-4FC1-9741-8A702F5BD6E4}">
      <dsp:nvSpPr>
        <dsp:cNvPr id="0" name=""/>
        <dsp:cNvSpPr/>
      </dsp:nvSpPr>
      <dsp:spPr>
        <a:xfrm>
          <a:off x="0" y="708852"/>
          <a:ext cx="11191835"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machine learning prediction phase include the following steps:</a:t>
          </a:r>
        </a:p>
      </dsp:txBody>
      <dsp:txXfrm>
        <a:off x="26930" y="735782"/>
        <a:ext cx="11137975" cy="497795"/>
      </dsp:txXfrm>
    </dsp:sp>
    <dsp:sp modelId="{232F79A8-218D-4352-ACBD-23A73A95A289}">
      <dsp:nvSpPr>
        <dsp:cNvPr id="0" name=""/>
        <dsp:cNvSpPr/>
      </dsp:nvSpPr>
      <dsp:spPr>
        <a:xfrm>
          <a:off x="0" y="1260507"/>
          <a:ext cx="11191835" cy="314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3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Standardizing the data</a:t>
          </a:r>
        </a:p>
        <a:p>
          <a:pPr marL="171450" lvl="1" indent="-171450" algn="l" defTabSz="800100">
            <a:lnSpc>
              <a:spcPct val="90000"/>
            </a:lnSpc>
            <a:spcBef>
              <a:spcPct val="0"/>
            </a:spcBef>
            <a:spcAft>
              <a:spcPct val="20000"/>
            </a:spcAft>
            <a:buChar char="•"/>
          </a:pPr>
          <a:r>
            <a:rPr lang="en-US" sz="1800" kern="1200"/>
            <a:t>Splitting the data into training and test data</a:t>
          </a:r>
        </a:p>
        <a:p>
          <a:pPr marL="171450" lvl="1" indent="-171450" algn="l" defTabSz="800100">
            <a:lnSpc>
              <a:spcPct val="90000"/>
            </a:lnSpc>
            <a:spcBef>
              <a:spcPct val="0"/>
            </a:spcBef>
            <a:spcAft>
              <a:spcPct val="20000"/>
            </a:spcAft>
            <a:buChar char="•"/>
          </a:pPr>
          <a:r>
            <a:rPr lang="en-US" sz="1800" kern="1200"/>
            <a:t>Creating machine learning models, which include:</a:t>
          </a:r>
        </a:p>
        <a:p>
          <a:pPr marL="342900" lvl="2" indent="-171450" algn="l" defTabSz="800100">
            <a:lnSpc>
              <a:spcPct val="90000"/>
            </a:lnSpc>
            <a:spcBef>
              <a:spcPct val="0"/>
            </a:spcBef>
            <a:spcAft>
              <a:spcPct val="20000"/>
            </a:spcAft>
            <a:buChar char="•"/>
          </a:pPr>
          <a:r>
            <a:rPr lang="en-US" sz="1800" kern="1200" dirty="0"/>
            <a:t>Logistic regression</a:t>
          </a:r>
        </a:p>
        <a:p>
          <a:pPr marL="342900" lvl="2" indent="-171450" algn="l" defTabSz="800100">
            <a:lnSpc>
              <a:spcPct val="90000"/>
            </a:lnSpc>
            <a:spcBef>
              <a:spcPct val="0"/>
            </a:spcBef>
            <a:spcAft>
              <a:spcPct val="20000"/>
            </a:spcAft>
            <a:buChar char="•"/>
          </a:pPr>
          <a:r>
            <a:rPr lang="en-US" sz="1800" kern="1200" dirty="0"/>
            <a:t>Support vector machine (SVM)</a:t>
          </a:r>
        </a:p>
        <a:p>
          <a:pPr marL="342900" lvl="2" indent="-171450" algn="l" defTabSz="800100">
            <a:lnSpc>
              <a:spcPct val="90000"/>
            </a:lnSpc>
            <a:spcBef>
              <a:spcPct val="0"/>
            </a:spcBef>
            <a:spcAft>
              <a:spcPct val="20000"/>
            </a:spcAft>
            <a:buChar char="•"/>
          </a:pPr>
          <a:r>
            <a:rPr lang="en-US" sz="1800" kern="1200" dirty="0"/>
            <a:t>Decision tree</a:t>
          </a:r>
        </a:p>
        <a:p>
          <a:pPr marL="342900" lvl="2" indent="-171450" algn="l" defTabSz="800100">
            <a:lnSpc>
              <a:spcPct val="90000"/>
            </a:lnSpc>
            <a:spcBef>
              <a:spcPct val="0"/>
            </a:spcBef>
            <a:spcAft>
              <a:spcPct val="20000"/>
            </a:spcAft>
            <a:buChar char="•"/>
          </a:pPr>
          <a:r>
            <a:rPr lang="en-US" sz="1800" kern="1200"/>
            <a:t>K nearest neighbors (KNN)</a:t>
          </a:r>
        </a:p>
        <a:p>
          <a:pPr marL="171450" lvl="1" indent="-171450" algn="l" defTabSz="800100">
            <a:lnSpc>
              <a:spcPct val="90000"/>
            </a:lnSpc>
            <a:spcBef>
              <a:spcPct val="0"/>
            </a:spcBef>
            <a:spcAft>
              <a:spcPct val="20000"/>
            </a:spcAft>
            <a:buChar char="•"/>
          </a:pPr>
          <a:r>
            <a:rPr lang="en-US" sz="1800" kern="1200"/>
            <a:t>Fit the models on the training set </a:t>
          </a:r>
        </a:p>
        <a:p>
          <a:pPr marL="171450" lvl="1" indent="-171450" algn="l" defTabSz="800100">
            <a:lnSpc>
              <a:spcPct val="90000"/>
            </a:lnSpc>
            <a:spcBef>
              <a:spcPct val="0"/>
            </a:spcBef>
            <a:spcAft>
              <a:spcPct val="20000"/>
            </a:spcAft>
            <a:buChar char="•"/>
          </a:pPr>
          <a:r>
            <a:rPr lang="en-US" sz="1800" kern="1200"/>
            <a:t>Find the best combination of hyperparameters for each model</a:t>
          </a:r>
        </a:p>
        <a:p>
          <a:pPr marL="171450" lvl="1" indent="-171450" algn="l" defTabSz="800100">
            <a:lnSpc>
              <a:spcPct val="90000"/>
            </a:lnSpc>
            <a:spcBef>
              <a:spcPct val="0"/>
            </a:spcBef>
            <a:spcAft>
              <a:spcPct val="20000"/>
            </a:spcAft>
            <a:buChar char="•"/>
          </a:pPr>
          <a:r>
            <a:rPr lang="en-US" sz="1800" kern="1200"/>
            <a:t>Evaluate the models based on their accuracy scores and confusion matrix</a:t>
          </a:r>
        </a:p>
      </dsp:txBody>
      <dsp:txXfrm>
        <a:off x="0" y="1260507"/>
        <a:ext cx="11191835" cy="31422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67E90-B53F-40AA-AFAE-CAFFAB7F9327}">
      <dsp:nvSpPr>
        <dsp:cNvPr id="0" name=""/>
        <dsp:cNvSpPr/>
      </dsp:nvSpPr>
      <dsp:spPr>
        <a:xfrm>
          <a:off x="0" y="2"/>
          <a:ext cx="10515600" cy="9931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results are split into 5 sections:</a:t>
          </a:r>
        </a:p>
      </dsp:txBody>
      <dsp:txXfrm>
        <a:off x="48481" y="48483"/>
        <a:ext cx="10418638" cy="896166"/>
      </dsp:txXfrm>
    </dsp:sp>
    <dsp:sp modelId="{35F7FCEA-9C95-4825-8870-158AB5DB4162}">
      <dsp:nvSpPr>
        <dsp:cNvPr id="0" name=""/>
        <dsp:cNvSpPr/>
      </dsp:nvSpPr>
      <dsp:spPr>
        <a:xfrm>
          <a:off x="0" y="1004505"/>
          <a:ext cx="10515600" cy="170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SQL (EDA with SQL)</a:t>
          </a:r>
        </a:p>
        <a:p>
          <a:pPr marL="228600" lvl="1" indent="-228600" algn="l" defTabSz="889000">
            <a:lnSpc>
              <a:spcPct val="90000"/>
            </a:lnSpc>
            <a:spcBef>
              <a:spcPct val="0"/>
            </a:spcBef>
            <a:spcAft>
              <a:spcPct val="20000"/>
            </a:spcAft>
            <a:buChar char="•"/>
          </a:pPr>
          <a:r>
            <a:rPr lang="en-US" sz="2000" kern="1200" dirty="0"/>
            <a:t>Matplotlib and Seaborn (EDA with Visualization)</a:t>
          </a:r>
        </a:p>
        <a:p>
          <a:pPr marL="228600" lvl="1" indent="-228600" algn="l" defTabSz="889000">
            <a:lnSpc>
              <a:spcPct val="90000"/>
            </a:lnSpc>
            <a:spcBef>
              <a:spcPct val="0"/>
            </a:spcBef>
            <a:spcAft>
              <a:spcPct val="20000"/>
            </a:spcAft>
            <a:buChar char="•"/>
          </a:pPr>
          <a:r>
            <a:rPr lang="en-US" sz="2000" kern="1200"/>
            <a:t>Folium</a:t>
          </a:r>
        </a:p>
        <a:p>
          <a:pPr marL="228600" lvl="1" indent="-228600" algn="l" defTabSz="889000">
            <a:lnSpc>
              <a:spcPct val="90000"/>
            </a:lnSpc>
            <a:spcBef>
              <a:spcPct val="0"/>
            </a:spcBef>
            <a:spcAft>
              <a:spcPct val="20000"/>
            </a:spcAft>
            <a:buChar char="•"/>
          </a:pPr>
          <a:r>
            <a:rPr lang="en-US" sz="2000" kern="1200"/>
            <a:t>Dash</a:t>
          </a:r>
        </a:p>
        <a:p>
          <a:pPr marL="228600" lvl="1" indent="-228600" algn="l" defTabSz="889000">
            <a:lnSpc>
              <a:spcPct val="90000"/>
            </a:lnSpc>
            <a:spcBef>
              <a:spcPct val="0"/>
            </a:spcBef>
            <a:spcAft>
              <a:spcPct val="20000"/>
            </a:spcAft>
            <a:buChar char="•"/>
          </a:pPr>
          <a:r>
            <a:rPr lang="en-US" sz="2000" kern="1200"/>
            <a:t>Predictive Analysis </a:t>
          </a:r>
        </a:p>
      </dsp:txBody>
      <dsp:txXfrm>
        <a:off x="0" y="1004505"/>
        <a:ext cx="10515600" cy="1707750"/>
      </dsp:txXfrm>
    </dsp:sp>
    <dsp:sp modelId="{D1552A17-EB56-4AE5-BFC5-735D2AACAE6E}">
      <dsp:nvSpPr>
        <dsp:cNvPr id="0" name=""/>
        <dsp:cNvSpPr/>
      </dsp:nvSpPr>
      <dsp:spPr>
        <a:xfrm>
          <a:off x="0" y="2712255"/>
          <a:ext cx="10515600" cy="9931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 all the graphs that follow, class 0 represents a failed launch outcome while class 1 represents a successful launch outcome.</a:t>
          </a:r>
        </a:p>
      </dsp:txBody>
      <dsp:txXfrm>
        <a:off x="48481" y="2760736"/>
        <a:ext cx="10418638" cy="8961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1C79A-29E6-4D98-A500-9752B2B73307}">
      <dsp:nvSpPr>
        <dsp:cNvPr id="0" name=""/>
        <dsp:cNvSpPr/>
      </dsp:nvSpPr>
      <dsp:spPr>
        <a:xfrm>
          <a:off x="0" y="2059"/>
          <a:ext cx="3785616" cy="13593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Putting the results of all 4 models' side by side, we can see that they all share the same accuracy score and confusion matrix when tested on the test set. </a:t>
          </a:r>
        </a:p>
      </dsp:txBody>
      <dsp:txXfrm>
        <a:off x="66360" y="68419"/>
        <a:ext cx="3652896" cy="1226672"/>
      </dsp:txXfrm>
    </dsp:sp>
    <dsp:sp modelId="{7D337729-EB58-4228-A05A-7BF92B9866C2}">
      <dsp:nvSpPr>
        <dsp:cNvPr id="0" name=""/>
        <dsp:cNvSpPr/>
      </dsp:nvSpPr>
      <dsp:spPr>
        <a:xfrm>
          <a:off x="0" y="1429421"/>
          <a:ext cx="3785616" cy="13593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Therefore, their GridSearchCV best scores are used to rank them instead. </a:t>
          </a:r>
        </a:p>
      </dsp:txBody>
      <dsp:txXfrm>
        <a:off x="66360" y="1495781"/>
        <a:ext cx="3652896" cy="1226672"/>
      </dsp:txXfrm>
    </dsp:sp>
    <dsp:sp modelId="{60C6657C-F605-4239-928B-B834488A85C6}">
      <dsp:nvSpPr>
        <dsp:cNvPr id="0" name=""/>
        <dsp:cNvSpPr/>
      </dsp:nvSpPr>
      <dsp:spPr>
        <a:xfrm rot="5400000">
          <a:off x="6606851" y="171488"/>
          <a:ext cx="1087513"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Decision tree (GridSearchCV best score: 0.8892857142857142) </a:t>
          </a:r>
        </a:p>
        <a:p>
          <a:pPr marL="114300" lvl="1" indent="-114300" algn="l" defTabSz="622300">
            <a:lnSpc>
              <a:spcPct val="90000"/>
            </a:lnSpc>
            <a:spcBef>
              <a:spcPct val="0"/>
            </a:spcBef>
            <a:spcAft>
              <a:spcPct val="15000"/>
            </a:spcAft>
            <a:buChar char="•"/>
          </a:pPr>
          <a:r>
            <a:rPr lang="en-US" sz="1400" kern="1200" dirty="0"/>
            <a:t>K nearest neighbors, KNN (GridSearchCV best score: 0.8482142857142858)</a:t>
          </a:r>
        </a:p>
        <a:p>
          <a:pPr marL="114300" lvl="1" indent="-114300" algn="l" defTabSz="622300">
            <a:lnSpc>
              <a:spcPct val="90000"/>
            </a:lnSpc>
            <a:spcBef>
              <a:spcPct val="0"/>
            </a:spcBef>
            <a:spcAft>
              <a:spcPct val="15000"/>
            </a:spcAft>
            <a:buChar char="•"/>
          </a:pPr>
          <a:r>
            <a:rPr lang="en-US" sz="1400" kern="1200" dirty="0"/>
            <a:t>Support vector machine, SVM (GridSearchCV best score: 0.8482142857142856)</a:t>
          </a:r>
        </a:p>
        <a:p>
          <a:pPr marL="114300" lvl="1" indent="-114300" algn="l" defTabSz="622300">
            <a:lnSpc>
              <a:spcPct val="90000"/>
            </a:lnSpc>
            <a:spcBef>
              <a:spcPct val="0"/>
            </a:spcBef>
            <a:spcAft>
              <a:spcPct val="15000"/>
            </a:spcAft>
            <a:buChar char="•"/>
          </a:pPr>
          <a:r>
            <a:rPr lang="en-US" sz="1400" kern="1200" dirty="0"/>
            <a:t>Logistic regression (GridSearchCV best score: 0.8464285714285713)</a:t>
          </a:r>
        </a:p>
      </dsp:txBody>
      <dsp:txXfrm rot="-5400000">
        <a:off x="3785616" y="3045811"/>
        <a:ext cx="6676896" cy="981337"/>
      </dsp:txXfrm>
    </dsp:sp>
    <dsp:sp modelId="{964A8073-97ED-4304-9DEB-6DB7DF2D58A4}">
      <dsp:nvSpPr>
        <dsp:cNvPr id="0" name=""/>
        <dsp:cNvSpPr/>
      </dsp:nvSpPr>
      <dsp:spPr>
        <a:xfrm>
          <a:off x="0" y="2856783"/>
          <a:ext cx="3785616" cy="13593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Based on the GridSearchCV best scores, the models are ranked in the following order with the first being the best and the last one being the worst:</a:t>
          </a:r>
        </a:p>
      </dsp:txBody>
      <dsp:txXfrm>
        <a:off x="66360" y="2923143"/>
        <a:ext cx="3652896" cy="12266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42ACC-FA4C-423C-B7A0-707613D15C6F}">
      <dsp:nvSpPr>
        <dsp:cNvPr id="0" name=""/>
        <dsp:cNvSpPr/>
      </dsp:nvSpPr>
      <dsp:spPr>
        <a:xfrm>
          <a:off x="0" y="110977"/>
          <a:ext cx="1068796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From the data visualization section, we can see that some features may have correlation with the mission outcome in several ways.</a:t>
          </a:r>
        </a:p>
      </dsp:txBody>
      <dsp:txXfrm>
        <a:off x="33012" y="143989"/>
        <a:ext cx="10621936" cy="610236"/>
      </dsp:txXfrm>
    </dsp:sp>
    <dsp:sp modelId="{29210DAE-4F88-4C8E-96AB-8120FDFE9137}">
      <dsp:nvSpPr>
        <dsp:cNvPr id="0" name=""/>
        <dsp:cNvSpPr/>
      </dsp:nvSpPr>
      <dsp:spPr>
        <a:xfrm>
          <a:off x="0" y="836197"/>
          <a:ext cx="1068796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example, </a:t>
          </a:r>
          <a:r>
            <a:rPr lang="en-MY" sz="1700" kern="1200"/>
            <a:t>with heavy payloads the successful landing or positive landing rate are more for orbit types Polar, LEO and ISS.</a:t>
          </a:r>
          <a:endParaRPr lang="en-US" sz="1700" kern="1200"/>
        </a:p>
      </dsp:txBody>
      <dsp:txXfrm>
        <a:off x="33012" y="869209"/>
        <a:ext cx="10621936" cy="610236"/>
      </dsp:txXfrm>
    </dsp:sp>
    <dsp:sp modelId="{738FCED2-9F9F-4ABC-B807-186203A2A7DB}">
      <dsp:nvSpPr>
        <dsp:cNvPr id="0" name=""/>
        <dsp:cNvSpPr/>
      </dsp:nvSpPr>
      <dsp:spPr>
        <a:xfrm>
          <a:off x="0" y="1561417"/>
          <a:ext cx="1068796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MY" sz="1700" kern="1200"/>
            <a:t>However, for GTO, we cannot distinguish this well as both positive landing rate and negative landing(unsuccessful mission) are both there here.</a:t>
          </a:r>
          <a:endParaRPr lang="en-US" sz="1700" kern="1200"/>
        </a:p>
      </dsp:txBody>
      <dsp:txXfrm>
        <a:off x="33012" y="1594429"/>
        <a:ext cx="10621936" cy="610236"/>
      </dsp:txXfrm>
    </dsp:sp>
    <dsp:sp modelId="{0D488196-6E07-4181-828C-8923A8B4C00D}">
      <dsp:nvSpPr>
        <dsp:cNvPr id="0" name=""/>
        <dsp:cNvSpPr/>
      </dsp:nvSpPr>
      <dsp:spPr>
        <a:xfrm>
          <a:off x="0" y="2286637"/>
          <a:ext cx="1068796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MY" sz="1700" kern="1200"/>
            <a:t>Therefore, each feature may have a certain impact on the final mission outcome. </a:t>
          </a:r>
          <a:endParaRPr lang="en-US" sz="1700" kern="1200"/>
        </a:p>
      </dsp:txBody>
      <dsp:txXfrm>
        <a:off x="33012" y="2319649"/>
        <a:ext cx="10621936" cy="610236"/>
      </dsp:txXfrm>
    </dsp:sp>
    <dsp:sp modelId="{A1671D6F-E90B-4174-A35F-C3171A060E14}">
      <dsp:nvSpPr>
        <dsp:cNvPr id="0" name=""/>
        <dsp:cNvSpPr/>
      </dsp:nvSpPr>
      <dsp:spPr>
        <a:xfrm>
          <a:off x="0" y="3011857"/>
          <a:ext cx="1068796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MY" sz="1700" kern="1200"/>
            <a:t>The exact ways of how each of these features impact the mission outcome are difficult to decipher.</a:t>
          </a:r>
          <a:endParaRPr lang="en-US" sz="1700" kern="1200"/>
        </a:p>
      </dsp:txBody>
      <dsp:txXfrm>
        <a:off x="33012" y="3044869"/>
        <a:ext cx="10621936" cy="610236"/>
      </dsp:txXfrm>
    </dsp:sp>
    <dsp:sp modelId="{6AFA63A6-DD3D-47AA-B18E-41D6CBE60DEE}">
      <dsp:nvSpPr>
        <dsp:cNvPr id="0" name=""/>
        <dsp:cNvSpPr/>
      </dsp:nvSpPr>
      <dsp:spPr>
        <a:xfrm>
          <a:off x="0" y="3737077"/>
          <a:ext cx="1068796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MY" sz="1700" kern="1200"/>
            <a:t>However, we can use some machine learning algorithms to learn the pattern of the past data and predict whether a mission will be successful or not based on the given features.</a:t>
          </a:r>
          <a:endParaRPr lang="en-US" sz="1700" kern="1200"/>
        </a:p>
      </dsp:txBody>
      <dsp:txXfrm>
        <a:off x="33012" y="3770089"/>
        <a:ext cx="10621936" cy="610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E50C8-9D3D-4CFB-96A0-76F12D0AE2FE}">
      <dsp:nvSpPr>
        <dsp:cNvPr id="0" name=""/>
        <dsp:cNvSpPr/>
      </dsp:nvSpPr>
      <dsp:spPr>
        <a:xfrm>
          <a:off x="0" y="23252"/>
          <a:ext cx="10515600"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MY" sz="2400" b="0" i="0" kern="1200" baseline="0"/>
            <a:t>In this capstone project, we will predict if the SpaceX Falcon 9 first stage will land successfully using several machine learning classification algorithms.</a:t>
          </a:r>
          <a:endParaRPr lang="en-US" sz="2400" kern="1200"/>
        </a:p>
      </dsp:txBody>
      <dsp:txXfrm>
        <a:off x="46606" y="69858"/>
        <a:ext cx="10422388" cy="861507"/>
      </dsp:txXfrm>
    </dsp:sp>
    <dsp:sp modelId="{938B4656-87F6-4986-B697-A1729CF7BAF4}">
      <dsp:nvSpPr>
        <dsp:cNvPr id="0" name=""/>
        <dsp:cNvSpPr/>
      </dsp:nvSpPr>
      <dsp:spPr>
        <a:xfrm>
          <a:off x="0" y="1047092"/>
          <a:ext cx="10515600"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The main steps in this project include:</a:t>
          </a:r>
          <a:endParaRPr lang="en-US" sz="2400" kern="1200"/>
        </a:p>
      </dsp:txBody>
      <dsp:txXfrm>
        <a:off x="46606" y="1093698"/>
        <a:ext cx="10422388" cy="861507"/>
      </dsp:txXfrm>
    </dsp:sp>
    <dsp:sp modelId="{1BF88F4F-94D5-40EF-BE70-46EFE5306568}">
      <dsp:nvSpPr>
        <dsp:cNvPr id="0" name=""/>
        <dsp:cNvSpPr/>
      </dsp:nvSpPr>
      <dsp:spPr>
        <a:xfrm>
          <a:off x="0" y="2001812"/>
          <a:ext cx="10515600" cy="131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i="0" kern="1200" baseline="0"/>
            <a:t>Data collection, wrangling, and formatting</a:t>
          </a:r>
          <a:endParaRPr lang="en-US" sz="1900" kern="1200"/>
        </a:p>
        <a:p>
          <a:pPr marL="171450" lvl="1" indent="-171450" algn="l" defTabSz="844550">
            <a:lnSpc>
              <a:spcPct val="90000"/>
            </a:lnSpc>
            <a:spcBef>
              <a:spcPct val="0"/>
            </a:spcBef>
            <a:spcAft>
              <a:spcPct val="20000"/>
            </a:spcAft>
            <a:buChar char="•"/>
          </a:pPr>
          <a:r>
            <a:rPr lang="en-US" sz="1900" i="0" kern="1200" baseline="0"/>
            <a:t>Exploratory data analysis</a:t>
          </a:r>
          <a:endParaRPr lang="en-US" sz="1900" kern="1200"/>
        </a:p>
        <a:p>
          <a:pPr marL="171450" lvl="1" indent="-171450" algn="l" defTabSz="844550">
            <a:lnSpc>
              <a:spcPct val="90000"/>
            </a:lnSpc>
            <a:spcBef>
              <a:spcPct val="0"/>
            </a:spcBef>
            <a:spcAft>
              <a:spcPct val="20000"/>
            </a:spcAft>
            <a:buChar char="•"/>
          </a:pPr>
          <a:r>
            <a:rPr lang="en-US" sz="1900" i="0" kern="1200" baseline="0"/>
            <a:t>Interactive data visualization</a:t>
          </a:r>
          <a:endParaRPr lang="en-US" sz="1900" kern="1200"/>
        </a:p>
        <a:p>
          <a:pPr marL="171450" lvl="1" indent="-171450" algn="l" defTabSz="844550">
            <a:lnSpc>
              <a:spcPct val="90000"/>
            </a:lnSpc>
            <a:spcBef>
              <a:spcPct val="0"/>
            </a:spcBef>
            <a:spcAft>
              <a:spcPct val="20000"/>
            </a:spcAft>
            <a:buChar char="•"/>
          </a:pPr>
          <a:r>
            <a:rPr lang="en-US" sz="1900" i="0" kern="1200" baseline="0"/>
            <a:t>Machine learning prediction</a:t>
          </a:r>
          <a:endParaRPr lang="en-US" sz="1900" kern="1200"/>
        </a:p>
      </dsp:txBody>
      <dsp:txXfrm>
        <a:off x="0" y="2001812"/>
        <a:ext cx="10515600" cy="1316520"/>
      </dsp:txXfrm>
    </dsp:sp>
    <dsp:sp modelId="{4043767E-193F-4DE2-9F81-C935294F93A2}">
      <dsp:nvSpPr>
        <dsp:cNvPr id="0" name=""/>
        <dsp:cNvSpPr/>
      </dsp:nvSpPr>
      <dsp:spPr>
        <a:xfrm>
          <a:off x="0" y="3318332"/>
          <a:ext cx="10515600"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Our graphs show that some features of the rocket launches have a correlation with the outcome of the launches, i.e., success or failure.</a:t>
          </a:r>
          <a:endParaRPr lang="en-US" sz="2400" kern="1200"/>
        </a:p>
      </dsp:txBody>
      <dsp:txXfrm>
        <a:off x="46606" y="3364938"/>
        <a:ext cx="10422388" cy="861507"/>
      </dsp:txXfrm>
    </dsp:sp>
    <dsp:sp modelId="{F0ABC772-2E77-4D3A-A72A-0912727552BE}">
      <dsp:nvSpPr>
        <dsp:cNvPr id="0" name=""/>
        <dsp:cNvSpPr/>
      </dsp:nvSpPr>
      <dsp:spPr>
        <a:xfrm>
          <a:off x="0" y="4342172"/>
          <a:ext cx="10515600"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It is also concluded that decision tree may be the best machine learning algorithm to predict if the Falcon 9 first stage will land successfully.</a:t>
          </a:r>
          <a:endParaRPr lang="en-US" sz="2400" kern="1200"/>
        </a:p>
      </dsp:txBody>
      <dsp:txXfrm>
        <a:off x="46606" y="4388778"/>
        <a:ext cx="10422388" cy="8615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B4D07-60F4-4545-AFCE-41CFDC76C17B}">
      <dsp:nvSpPr>
        <dsp:cNvPr id="0" name=""/>
        <dsp:cNvSpPr/>
      </dsp:nvSpPr>
      <dsp:spPr>
        <a:xfrm>
          <a:off x="0" y="321925"/>
          <a:ext cx="10399484" cy="13560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MY" sz="1900" b="0" i="0" kern="1200" baseline="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endParaRPr lang="en-US" sz="1900" kern="1200"/>
        </a:p>
      </dsp:txBody>
      <dsp:txXfrm>
        <a:off x="66196" y="388121"/>
        <a:ext cx="10267092" cy="1223637"/>
      </dsp:txXfrm>
    </dsp:sp>
    <dsp:sp modelId="{6200A5CA-4AF7-4490-8EA3-ABD7896BF930}">
      <dsp:nvSpPr>
        <dsp:cNvPr id="0" name=""/>
        <dsp:cNvSpPr/>
      </dsp:nvSpPr>
      <dsp:spPr>
        <a:xfrm>
          <a:off x="0" y="1732675"/>
          <a:ext cx="10399484" cy="13560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MY" sz="1900" b="0" i="0" kern="1200" baseline="0"/>
            <a:t>This information can be used if an alternate company wants to bid against SpaceX for a rocket launch.</a:t>
          </a:r>
          <a:endParaRPr lang="en-US" sz="1900" kern="1200"/>
        </a:p>
      </dsp:txBody>
      <dsp:txXfrm>
        <a:off x="66196" y="1798871"/>
        <a:ext cx="10267092" cy="1223637"/>
      </dsp:txXfrm>
    </dsp:sp>
    <dsp:sp modelId="{76C46B0D-09A1-46B1-AF34-2CA449775384}">
      <dsp:nvSpPr>
        <dsp:cNvPr id="0" name=""/>
        <dsp:cNvSpPr/>
      </dsp:nvSpPr>
      <dsp:spPr>
        <a:xfrm>
          <a:off x="0" y="3143425"/>
          <a:ext cx="10399484" cy="13560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MY" sz="1900" b="0" i="0" kern="1200" baseline="0"/>
            <a:t>The main question that we are trying to answer is, for a given set of features about a Falcon 9 rocket launch which include its payload mass, orbit type, launch site, and so on, will the first stage of the rocket land successfully?</a:t>
          </a:r>
          <a:endParaRPr lang="en-US" sz="1900" kern="1200"/>
        </a:p>
      </dsp:txBody>
      <dsp:txXfrm>
        <a:off x="66196" y="3209621"/>
        <a:ext cx="10267092" cy="12236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81E21-04DB-4BC6-B713-160B47F358A3}">
      <dsp:nvSpPr>
        <dsp:cNvPr id="0" name=""/>
        <dsp:cNvSpPr/>
      </dsp:nvSpPr>
      <dsp:spPr>
        <a:xfrm>
          <a:off x="5205" y="126459"/>
          <a:ext cx="1774973" cy="887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collection</a:t>
          </a:r>
        </a:p>
      </dsp:txBody>
      <dsp:txXfrm>
        <a:off x="31199" y="152453"/>
        <a:ext cx="1722985" cy="835498"/>
      </dsp:txXfrm>
    </dsp:sp>
    <dsp:sp modelId="{8F7F7F13-2D75-4788-A779-3E73049997EF}">
      <dsp:nvSpPr>
        <dsp:cNvPr id="0" name=""/>
        <dsp:cNvSpPr/>
      </dsp:nvSpPr>
      <dsp:spPr>
        <a:xfrm>
          <a:off x="182702" y="1013945"/>
          <a:ext cx="177497" cy="665615"/>
        </a:xfrm>
        <a:custGeom>
          <a:avLst/>
          <a:gdLst/>
          <a:ahLst/>
          <a:cxnLst/>
          <a:rect l="0" t="0" r="0" b="0"/>
          <a:pathLst>
            <a:path>
              <a:moveTo>
                <a:pt x="0" y="0"/>
              </a:moveTo>
              <a:lnTo>
                <a:pt x="0" y="665615"/>
              </a:lnTo>
              <a:lnTo>
                <a:pt x="177497" y="6656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CBCFD5-29D6-44B7-88D2-CBE197E8B843}">
      <dsp:nvSpPr>
        <dsp:cNvPr id="0" name=""/>
        <dsp:cNvSpPr/>
      </dsp:nvSpPr>
      <dsp:spPr>
        <a:xfrm>
          <a:off x="360199" y="1235817"/>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SpaceX API</a:t>
          </a:r>
        </a:p>
      </dsp:txBody>
      <dsp:txXfrm>
        <a:off x="386193" y="1261811"/>
        <a:ext cx="1367990" cy="835498"/>
      </dsp:txXfrm>
    </dsp:sp>
    <dsp:sp modelId="{84F0D725-17D2-45E4-A09F-C00F961BCE7D}">
      <dsp:nvSpPr>
        <dsp:cNvPr id="0" name=""/>
        <dsp:cNvSpPr/>
      </dsp:nvSpPr>
      <dsp:spPr>
        <a:xfrm>
          <a:off x="182702" y="1013945"/>
          <a:ext cx="177497" cy="1774973"/>
        </a:xfrm>
        <a:custGeom>
          <a:avLst/>
          <a:gdLst/>
          <a:ahLst/>
          <a:cxnLst/>
          <a:rect l="0" t="0" r="0" b="0"/>
          <a:pathLst>
            <a:path>
              <a:moveTo>
                <a:pt x="0" y="0"/>
              </a:moveTo>
              <a:lnTo>
                <a:pt x="0" y="1774973"/>
              </a:lnTo>
              <a:lnTo>
                <a:pt x="177497" y="1774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0AA08D-8CA3-485A-BE8A-9F87F68A25F3}">
      <dsp:nvSpPr>
        <dsp:cNvPr id="0" name=""/>
        <dsp:cNvSpPr/>
      </dsp:nvSpPr>
      <dsp:spPr>
        <a:xfrm>
          <a:off x="360199" y="2345176"/>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Web scraping</a:t>
          </a:r>
        </a:p>
      </dsp:txBody>
      <dsp:txXfrm>
        <a:off x="386193" y="2371170"/>
        <a:ext cx="1367990" cy="835498"/>
      </dsp:txXfrm>
    </dsp:sp>
    <dsp:sp modelId="{A7EC4888-E765-41F7-B363-CFB741756C79}">
      <dsp:nvSpPr>
        <dsp:cNvPr id="0" name=""/>
        <dsp:cNvSpPr/>
      </dsp:nvSpPr>
      <dsp:spPr>
        <a:xfrm>
          <a:off x="2223922" y="126459"/>
          <a:ext cx="1774973" cy="887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Wrangling</a:t>
          </a:r>
        </a:p>
      </dsp:txBody>
      <dsp:txXfrm>
        <a:off x="2249916" y="152453"/>
        <a:ext cx="1722985" cy="835498"/>
      </dsp:txXfrm>
    </dsp:sp>
    <dsp:sp modelId="{3A0ACCC0-96A4-4957-A417-3E3B79D0549C}">
      <dsp:nvSpPr>
        <dsp:cNvPr id="0" name=""/>
        <dsp:cNvSpPr/>
      </dsp:nvSpPr>
      <dsp:spPr>
        <a:xfrm>
          <a:off x="2401419" y="1013945"/>
          <a:ext cx="177497" cy="665615"/>
        </a:xfrm>
        <a:custGeom>
          <a:avLst/>
          <a:gdLst/>
          <a:ahLst/>
          <a:cxnLst/>
          <a:rect l="0" t="0" r="0" b="0"/>
          <a:pathLst>
            <a:path>
              <a:moveTo>
                <a:pt x="0" y="0"/>
              </a:moveTo>
              <a:lnTo>
                <a:pt x="0" y="665615"/>
              </a:lnTo>
              <a:lnTo>
                <a:pt x="177497" y="6656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A4595B-A610-4B00-9D7B-A17FC9DA6E76}">
      <dsp:nvSpPr>
        <dsp:cNvPr id="0" name=""/>
        <dsp:cNvSpPr/>
      </dsp:nvSpPr>
      <dsp:spPr>
        <a:xfrm>
          <a:off x="2578916" y="1235817"/>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Exploratory Data Analysis     </a:t>
          </a:r>
        </a:p>
      </dsp:txBody>
      <dsp:txXfrm>
        <a:off x="2604910" y="1261811"/>
        <a:ext cx="1367990" cy="835498"/>
      </dsp:txXfrm>
    </dsp:sp>
    <dsp:sp modelId="{B8D77C96-0729-430F-BC10-B21BE3A7839D}">
      <dsp:nvSpPr>
        <dsp:cNvPr id="0" name=""/>
        <dsp:cNvSpPr/>
      </dsp:nvSpPr>
      <dsp:spPr>
        <a:xfrm>
          <a:off x="2401419" y="1013945"/>
          <a:ext cx="177497" cy="1774973"/>
        </a:xfrm>
        <a:custGeom>
          <a:avLst/>
          <a:gdLst/>
          <a:ahLst/>
          <a:cxnLst/>
          <a:rect l="0" t="0" r="0" b="0"/>
          <a:pathLst>
            <a:path>
              <a:moveTo>
                <a:pt x="0" y="0"/>
              </a:moveTo>
              <a:lnTo>
                <a:pt x="0" y="1774973"/>
              </a:lnTo>
              <a:lnTo>
                <a:pt x="177497" y="1774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A6937-CCAD-4DB9-B0DE-17EDE964B77A}">
      <dsp:nvSpPr>
        <dsp:cNvPr id="0" name=""/>
        <dsp:cNvSpPr/>
      </dsp:nvSpPr>
      <dsp:spPr>
        <a:xfrm>
          <a:off x="2578916" y="2345176"/>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Determine Training Labels</a:t>
          </a:r>
        </a:p>
      </dsp:txBody>
      <dsp:txXfrm>
        <a:off x="2604910" y="2371170"/>
        <a:ext cx="1367990" cy="835498"/>
      </dsp:txXfrm>
    </dsp:sp>
    <dsp:sp modelId="{E2A228A7-5E66-4944-A32D-667E9F8A7390}">
      <dsp:nvSpPr>
        <dsp:cNvPr id="0" name=""/>
        <dsp:cNvSpPr/>
      </dsp:nvSpPr>
      <dsp:spPr>
        <a:xfrm>
          <a:off x="4442639" y="126459"/>
          <a:ext cx="1774973" cy="887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Exploratory Data Analysis (EDA)</a:t>
          </a:r>
        </a:p>
      </dsp:txBody>
      <dsp:txXfrm>
        <a:off x="4468633" y="152453"/>
        <a:ext cx="1722985" cy="835498"/>
      </dsp:txXfrm>
    </dsp:sp>
    <dsp:sp modelId="{4FD74C76-9FB0-4BF8-9D4C-7AD73CAE1838}">
      <dsp:nvSpPr>
        <dsp:cNvPr id="0" name=""/>
        <dsp:cNvSpPr/>
      </dsp:nvSpPr>
      <dsp:spPr>
        <a:xfrm>
          <a:off x="4620136" y="1013945"/>
          <a:ext cx="177497" cy="665615"/>
        </a:xfrm>
        <a:custGeom>
          <a:avLst/>
          <a:gdLst/>
          <a:ahLst/>
          <a:cxnLst/>
          <a:rect l="0" t="0" r="0" b="0"/>
          <a:pathLst>
            <a:path>
              <a:moveTo>
                <a:pt x="0" y="0"/>
              </a:moveTo>
              <a:lnTo>
                <a:pt x="0" y="665615"/>
              </a:lnTo>
              <a:lnTo>
                <a:pt x="177497" y="6656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2783B9-DF02-4F6A-B53E-79590D6CE10F}">
      <dsp:nvSpPr>
        <dsp:cNvPr id="0" name=""/>
        <dsp:cNvSpPr/>
      </dsp:nvSpPr>
      <dsp:spPr>
        <a:xfrm>
          <a:off x="4797633" y="1235817"/>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Pandas and NumPy </a:t>
          </a:r>
        </a:p>
      </dsp:txBody>
      <dsp:txXfrm>
        <a:off x="4823627" y="1261811"/>
        <a:ext cx="1367990" cy="835498"/>
      </dsp:txXfrm>
    </dsp:sp>
    <dsp:sp modelId="{EE59996A-46B1-4F4A-8F7B-9040722340FF}">
      <dsp:nvSpPr>
        <dsp:cNvPr id="0" name=""/>
        <dsp:cNvSpPr/>
      </dsp:nvSpPr>
      <dsp:spPr>
        <a:xfrm>
          <a:off x="4620136" y="1013945"/>
          <a:ext cx="177497" cy="1774973"/>
        </a:xfrm>
        <a:custGeom>
          <a:avLst/>
          <a:gdLst/>
          <a:ahLst/>
          <a:cxnLst/>
          <a:rect l="0" t="0" r="0" b="0"/>
          <a:pathLst>
            <a:path>
              <a:moveTo>
                <a:pt x="0" y="0"/>
              </a:moveTo>
              <a:lnTo>
                <a:pt x="0" y="1774973"/>
              </a:lnTo>
              <a:lnTo>
                <a:pt x="177497" y="1774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D3ACE4-8FAC-4B92-88B3-75AFE3AEFE5A}">
      <dsp:nvSpPr>
        <dsp:cNvPr id="0" name=""/>
        <dsp:cNvSpPr/>
      </dsp:nvSpPr>
      <dsp:spPr>
        <a:xfrm>
          <a:off x="4797633" y="2345176"/>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SQL</a:t>
          </a:r>
        </a:p>
      </dsp:txBody>
      <dsp:txXfrm>
        <a:off x="4823627" y="2371170"/>
        <a:ext cx="1367990" cy="835498"/>
      </dsp:txXfrm>
    </dsp:sp>
    <dsp:sp modelId="{07807FDE-4ED8-42F6-934D-1085BC061298}">
      <dsp:nvSpPr>
        <dsp:cNvPr id="0" name=""/>
        <dsp:cNvSpPr/>
      </dsp:nvSpPr>
      <dsp:spPr>
        <a:xfrm>
          <a:off x="6661356" y="126459"/>
          <a:ext cx="1774973" cy="887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visualization</a:t>
          </a:r>
        </a:p>
      </dsp:txBody>
      <dsp:txXfrm>
        <a:off x="6687350" y="152453"/>
        <a:ext cx="1722985" cy="835498"/>
      </dsp:txXfrm>
    </dsp:sp>
    <dsp:sp modelId="{FD78A51A-20D8-45F0-A191-DB771D14A5B4}">
      <dsp:nvSpPr>
        <dsp:cNvPr id="0" name=""/>
        <dsp:cNvSpPr/>
      </dsp:nvSpPr>
      <dsp:spPr>
        <a:xfrm>
          <a:off x="6838853" y="1013945"/>
          <a:ext cx="177497" cy="665615"/>
        </a:xfrm>
        <a:custGeom>
          <a:avLst/>
          <a:gdLst/>
          <a:ahLst/>
          <a:cxnLst/>
          <a:rect l="0" t="0" r="0" b="0"/>
          <a:pathLst>
            <a:path>
              <a:moveTo>
                <a:pt x="0" y="0"/>
              </a:moveTo>
              <a:lnTo>
                <a:pt x="0" y="665615"/>
              </a:lnTo>
              <a:lnTo>
                <a:pt x="177497" y="6656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32BFFA-8CA4-4D95-8735-CE2CE82E00D9}">
      <dsp:nvSpPr>
        <dsp:cNvPr id="0" name=""/>
        <dsp:cNvSpPr/>
      </dsp:nvSpPr>
      <dsp:spPr>
        <a:xfrm>
          <a:off x="7016350" y="1235817"/>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Matplotlib and Seaborn</a:t>
          </a:r>
        </a:p>
      </dsp:txBody>
      <dsp:txXfrm>
        <a:off x="7042344" y="1261811"/>
        <a:ext cx="1367990" cy="835498"/>
      </dsp:txXfrm>
    </dsp:sp>
    <dsp:sp modelId="{B1E53247-4126-4950-B07E-E51FB0CCA40A}">
      <dsp:nvSpPr>
        <dsp:cNvPr id="0" name=""/>
        <dsp:cNvSpPr/>
      </dsp:nvSpPr>
      <dsp:spPr>
        <a:xfrm>
          <a:off x="6838853" y="1013945"/>
          <a:ext cx="177497" cy="1774973"/>
        </a:xfrm>
        <a:custGeom>
          <a:avLst/>
          <a:gdLst/>
          <a:ahLst/>
          <a:cxnLst/>
          <a:rect l="0" t="0" r="0" b="0"/>
          <a:pathLst>
            <a:path>
              <a:moveTo>
                <a:pt x="0" y="0"/>
              </a:moveTo>
              <a:lnTo>
                <a:pt x="0" y="1774973"/>
              </a:lnTo>
              <a:lnTo>
                <a:pt x="177497" y="1774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5BF99C-7C11-45B2-B3F0-082B88E8AB06}">
      <dsp:nvSpPr>
        <dsp:cNvPr id="0" name=""/>
        <dsp:cNvSpPr/>
      </dsp:nvSpPr>
      <dsp:spPr>
        <a:xfrm>
          <a:off x="7016350" y="2345176"/>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Folium</a:t>
          </a:r>
        </a:p>
      </dsp:txBody>
      <dsp:txXfrm>
        <a:off x="7042344" y="2371170"/>
        <a:ext cx="1367990" cy="835498"/>
      </dsp:txXfrm>
    </dsp:sp>
    <dsp:sp modelId="{AB5896CD-DAD5-48AB-9CE8-FF6B39DA75E6}">
      <dsp:nvSpPr>
        <dsp:cNvPr id="0" name=""/>
        <dsp:cNvSpPr/>
      </dsp:nvSpPr>
      <dsp:spPr>
        <a:xfrm>
          <a:off x="6838853" y="1013945"/>
          <a:ext cx="177497" cy="2884332"/>
        </a:xfrm>
        <a:custGeom>
          <a:avLst/>
          <a:gdLst/>
          <a:ahLst/>
          <a:cxnLst/>
          <a:rect l="0" t="0" r="0" b="0"/>
          <a:pathLst>
            <a:path>
              <a:moveTo>
                <a:pt x="0" y="0"/>
              </a:moveTo>
              <a:lnTo>
                <a:pt x="0" y="2884332"/>
              </a:lnTo>
              <a:lnTo>
                <a:pt x="177497" y="28843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2494D-C645-437A-86B2-A90F9842AFEB}">
      <dsp:nvSpPr>
        <dsp:cNvPr id="0" name=""/>
        <dsp:cNvSpPr/>
      </dsp:nvSpPr>
      <dsp:spPr>
        <a:xfrm>
          <a:off x="7016350" y="3454534"/>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Dash</a:t>
          </a:r>
        </a:p>
      </dsp:txBody>
      <dsp:txXfrm>
        <a:off x="7042344" y="3480528"/>
        <a:ext cx="1367990" cy="835498"/>
      </dsp:txXfrm>
    </dsp:sp>
    <dsp:sp modelId="{B3B96E7D-6B0F-4CCF-9A78-E47E90F5F40F}">
      <dsp:nvSpPr>
        <dsp:cNvPr id="0" name=""/>
        <dsp:cNvSpPr/>
      </dsp:nvSpPr>
      <dsp:spPr>
        <a:xfrm>
          <a:off x="8880073" y="126459"/>
          <a:ext cx="1774973" cy="887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Machine learning prediction</a:t>
          </a:r>
        </a:p>
      </dsp:txBody>
      <dsp:txXfrm>
        <a:off x="8906067" y="152453"/>
        <a:ext cx="1722985" cy="835498"/>
      </dsp:txXfrm>
    </dsp:sp>
    <dsp:sp modelId="{40C97B2D-F8D6-4721-86D5-F25C12AD0EE6}">
      <dsp:nvSpPr>
        <dsp:cNvPr id="0" name=""/>
        <dsp:cNvSpPr/>
      </dsp:nvSpPr>
      <dsp:spPr>
        <a:xfrm>
          <a:off x="9057570" y="1013945"/>
          <a:ext cx="177497" cy="665615"/>
        </a:xfrm>
        <a:custGeom>
          <a:avLst/>
          <a:gdLst/>
          <a:ahLst/>
          <a:cxnLst/>
          <a:rect l="0" t="0" r="0" b="0"/>
          <a:pathLst>
            <a:path>
              <a:moveTo>
                <a:pt x="0" y="0"/>
              </a:moveTo>
              <a:lnTo>
                <a:pt x="0" y="665615"/>
              </a:lnTo>
              <a:lnTo>
                <a:pt x="177497" y="6656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A2B345-07A9-4183-94E7-31C01FB1AB72}">
      <dsp:nvSpPr>
        <dsp:cNvPr id="0" name=""/>
        <dsp:cNvSpPr/>
      </dsp:nvSpPr>
      <dsp:spPr>
        <a:xfrm>
          <a:off x="9235067" y="1235817"/>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Logistic regression</a:t>
          </a:r>
        </a:p>
      </dsp:txBody>
      <dsp:txXfrm>
        <a:off x="9261061" y="1261811"/>
        <a:ext cx="1367990" cy="835498"/>
      </dsp:txXfrm>
    </dsp:sp>
    <dsp:sp modelId="{9DD77A8D-7268-4015-819C-C7AC98667A4A}">
      <dsp:nvSpPr>
        <dsp:cNvPr id="0" name=""/>
        <dsp:cNvSpPr/>
      </dsp:nvSpPr>
      <dsp:spPr>
        <a:xfrm>
          <a:off x="9057570" y="1013945"/>
          <a:ext cx="177497" cy="1774973"/>
        </a:xfrm>
        <a:custGeom>
          <a:avLst/>
          <a:gdLst/>
          <a:ahLst/>
          <a:cxnLst/>
          <a:rect l="0" t="0" r="0" b="0"/>
          <a:pathLst>
            <a:path>
              <a:moveTo>
                <a:pt x="0" y="0"/>
              </a:moveTo>
              <a:lnTo>
                <a:pt x="0" y="1774973"/>
              </a:lnTo>
              <a:lnTo>
                <a:pt x="177497" y="1774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FFD0C5-20EA-4E26-A60C-300EED471125}">
      <dsp:nvSpPr>
        <dsp:cNvPr id="0" name=""/>
        <dsp:cNvSpPr/>
      </dsp:nvSpPr>
      <dsp:spPr>
        <a:xfrm>
          <a:off x="9235067" y="2345176"/>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Support vector machine (SVM)</a:t>
          </a:r>
        </a:p>
      </dsp:txBody>
      <dsp:txXfrm>
        <a:off x="9261061" y="2371170"/>
        <a:ext cx="1367990" cy="835498"/>
      </dsp:txXfrm>
    </dsp:sp>
    <dsp:sp modelId="{C40DCA93-5741-4318-A92F-6305AEEC17D2}">
      <dsp:nvSpPr>
        <dsp:cNvPr id="0" name=""/>
        <dsp:cNvSpPr/>
      </dsp:nvSpPr>
      <dsp:spPr>
        <a:xfrm>
          <a:off x="9057570" y="1013945"/>
          <a:ext cx="177497" cy="2884332"/>
        </a:xfrm>
        <a:custGeom>
          <a:avLst/>
          <a:gdLst/>
          <a:ahLst/>
          <a:cxnLst/>
          <a:rect l="0" t="0" r="0" b="0"/>
          <a:pathLst>
            <a:path>
              <a:moveTo>
                <a:pt x="0" y="0"/>
              </a:moveTo>
              <a:lnTo>
                <a:pt x="0" y="2884332"/>
              </a:lnTo>
              <a:lnTo>
                <a:pt x="177497" y="28843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30C605-7DD6-485F-BDFE-7112A6B326F0}">
      <dsp:nvSpPr>
        <dsp:cNvPr id="0" name=""/>
        <dsp:cNvSpPr/>
      </dsp:nvSpPr>
      <dsp:spPr>
        <a:xfrm>
          <a:off x="9235067" y="3454534"/>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Decision tree</a:t>
          </a:r>
        </a:p>
      </dsp:txBody>
      <dsp:txXfrm>
        <a:off x="9261061" y="3480528"/>
        <a:ext cx="1367990" cy="835498"/>
      </dsp:txXfrm>
    </dsp:sp>
    <dsp:sp modelId="{DA92DB61-DB91-4820-BA7A-50F9B9708788}">
      <dsp:nvSpPr>
        <dsp:cNvPr id="0" name=""/>
        <dsp:cNvSpPr/>
      </dsp:nvSpPr>
      <dsp:spPr>
        <a:xfrm>
          <a:off x="9057570" y="1013945"/>
          <a:ext cx="177497" cy="3993690"/>
        </a:xfrm>
        <a:custGeom>
          <a:avLst/>
          <a:gdLst/>
          <a:ahLst/>
          <a:cxnLst/>
          <a:rect l="0" t="0" r="0" b="0"/>
          <a:pathLst>
            <a:path>
              <a:moveTo>
                <a:pt x="0" y="0"/>
              </a:moveTo>
              <a:lnTo>
                <a:pt x="0" y="3993690"/>
              </a:lnTo>
              <a:lnTo>
                <a:pt x="177497" y="39936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7B4BD1-E28C-42C1-A170-629C8D4ED851}">
      <dsp:nvSpPr>
        <dsp:cNvPr id="0" name=""/>
        <dsp:cNvSpPr/>
      </dsp:nvSpPr>
      <dsp:spPr>
        <a:xfrm>
          <a:off x="9235067" y="4563893"/>
          <a:ext cx="1419978" cy="8874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K-nearest neighbors (KNN)</a:t>
          </a:r>
        </a:p>
      </dsp:txBody>
      <dsp:txXfrm>
        <a:off x="9261061" y="4589887"/>
        <a:ext cx="1367990" cy="835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8280D-3071-4087-9CAB-C0C3189F6040}">
      <dsp:nvSpPr>
        <dsp:cNvPr id="0" name=""/>
        <dsp:cNvSpPr/>
      </dsp:nvSpPr>
      <dsp:spPr>
        <a:xfrm>
          <a:off x="0" y="40371"/>
          <a:ext cx="10961915"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Exploring and Preparing Data:</a:t>
          </a:r>
        </a:p>
      </dsp:txBody>
      <dsp:txXfrm>
        <a:off x="29271" y="69642"/>
        <a:ext cx="10903373" cy="541083"/>
      </dsp:txXfrm>
    </dsp:sp>
    <dsp:sp modelId="{CC95DA9B-7BEC-4AFA-8C71-47DA705E1471}">
      <dsp:nvSpPr>
        <dsp:cNvPr id="0" name=""/>
        <dsp:cNvSpPr/>
      </dsp:nvSpPr>
      <dsp:spPr>
        <a:xfrm>
          <a:off x="0" y="639996"/>
          <a:ext cx="10961915"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041"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perform Exploratory Data Analysis and Feature Engineering</a:t>
          </a:r>
        </a:p>
      </dsp:txBody>
      <dsp:txXfrm>
        <a:off x="0" y="639996"/>
        <a:ext cx="10961915" cy="414000"/>
      </dsp:txXfrm>
    </dsp:sp>
    <dsp:sp modelId="{83FB53D2-5625-4A36-AB0D-0E24ECD3E381}">
      <dsp:nvSpPr>
        <dsp:cNvPr id="0" name=""/>
        <dsp:cNvSpPr/>
      </dsp:nvSpPr>
      <dsp:spPr>
        <a:xfrm>
          <a:off x="0" y="1053996"/>
          <a:ext cx="10961915"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Visualize the relationship between Flight Number vs. Payload Mass:</a:t>
          </a:r>
        </a:p>
      </dsp:txBody>
      <dsp:txXfrm>
        <a:off x="29271" y="1083267"/>
        <a:ext cx="10903373" cy="541083"/>
      </dsp:txXfrm>
    </dsp:sp>
    <dsp:sp modelId="{C01903AA-4F41-4F9F-8BD7-9BD73E285668}">
      <dsp:nvSpPr>
        <dsp:cNvPr id="0" name=""/>
        <dsp:cNvSpPr/>
      </dsp:nvSpPr>
      <dsp:spPr>
        <a:xfrm>
          <a:off x="0" y="1653621"/>
          <a:ext cx="10961915"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041"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We see that as the flight number increases, the first stage is more likely to land  successfully</a:t>
          </a:r>
        </a:p>
      </dsp:txBody>
      <dsp:txXfrm>
        <a:off x="0" y="1653621"/>
        <a:ext cx="10961915" cy="414000"/>
      </dsp:txXfrm>
    </dsp:sp>
    <dsp:sp modelId="{284779D0-5089-4538-8A80-CFF94403AE9D}">
      <dsp:nvSpPr>
        <dsp:cNvPr id="0" name=""/>
        <dsp:cNvSpPr/>
      </dsp:nvSpPr>
      <dsp:spPr>
        <a:xfrm>
          <a:off x="0" y="2067621"/>
          <a:ext cx="10961915"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Visualize the relationship between Flight Number vs. Launch Site:</a:t>
          </a:r>
        </a:p>
      </dsp:txBody>
      <dsp:txXfrm>
        <a:off x="29271" y="2096892"/>
        <a:ext cx="10903373" cy="541083"/>
      </dsp:txXfrm>
    </dsp:sp>
    <dsp:sp modelId="{3624F777-E105-4859-B184-D0DA87AAD76A}">
      <dsp:nvSpPr>
        <dsp:cNvPr id="0" name=""/>
        <dsp:cNvSpPr/>
      </dsp:nvSpPr>
      <dsp:spPr>
        <a:xfrm>
          <a:off x="0" y="2667246"/>
          <a:ext cx="10961915"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041"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explain the patterns</a:t>
          </a:r>
        </a:p>
      </dsp:txBody>
      <dsp:txXfrm>
        <a:off x="0" y="2667246"/>
        <a:ext cx="10961915" cy="414000"/>
      </dsp:txXfrm>
    </dsp:sp>
    <dsp:sp modelId="{AB82A6DC-8A45-4144-8561-31CE56940751}">
      <dsp:nvSpPr>
        <dsp:cNvPr id="0" name=""/>
        <dsp:cNvSpPr/>
      </dsp:nvSpPr>
      <dsp:spPr>
        <a:xfrm>
          <a:off x="0" y="3081246"/>
          <a:ext cx="10961915"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Visualize the relationship between Payload Mass vs. Launch Site:</a:t>
          </a:r>
        </a:p>
      </dsp:txBody>
      <dsp:txXfrm>
        <a:off x="29271" y="3110517"/>
        <a:ext cx="10903373" cy="541083"/>
      </dsp:txXfrm>
    </dsp:sp>
    <dsp:sp modelId="{34022BB2-42F7-47F2-9989-099E447CE780}">
      <dsp:nvSpPr>
        <dsp:cNvPr id="0" name=""/>
        <dsp:cNvSpPr/>
      </dsp:nvSpPr>
      <dsp:spPr>
        <a:xfrm>
          <a:off x="0" y="3680871"/>
          <a:ext cx="10961915" cy="63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041"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we find for the VAFB-SLC  launch Site there are no  rockets  launched for  heavy payload mass(greater than 10000).</a:t>
          </a:r>
        </a:p>
      </dsp:txBody>
      <dsp:txXfrm>
        <a:off x="0" y="3680871"/>
        <a:ext cx="10961915" cy="633937"/>
      </dsp:txXfrm>
    </dsp:sp>
    <dsp:sp modelId="{BDC303C9-0857-495E-84B7-016C969EA473}">
      <dsp:nvSpPr>
        <dsp:cNvPr id="0" name=""/>
        <dsp:cNvSpPr/>
      </dsp:nvSpPr>
      <dsp:spPr>
        <a:xfrm>
          <a:off x="0" y="4314808"/>
          <a:ext cx="10961915"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Visualize the relationship between success rate of each orbit type: </a:t>
          </a:r>
        </a:p>
      </dsp:txBody>
      <dsp:txXfrm>
        <a:off x="29271" y="4344079"/>
        <a:ext cx="10903373" cy="541083"/>
      </dsp:txXfrm>
    </dsp:sp>
    <dsp:sp modelId="{AF48CB27-73A5-477E-8264-521151B8C657}">
      <dsp:nvSpPr>
        <dsp:cNvPr id="0" name=""/>
        <dsp:cNvSpPr/>
      </dsp:nvSpPr>
      <dsp:spPr>
        <a:xfrm>
          <a:off x="0" y="4914433"/>
          <a:ext cx="10961915"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041"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we find that ES-L1, GEO, HEO and SSO orbits have the highest success rates</a:t>
          </a:r>
        </a:p>
      </dsp:txBody>
      <dsp:txXfrm>
        <a:off x="0" y="4914433"/>
        <a:ext cx="10961915" cy="414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A7AFF-F886-4C53-9463-E4343DD9D054}">
      <dsp:nvSpPr>
        <dsp:cNvPr id="0" name=""/>
        <dsp:cNvSpPr/>
      </dsp:nvSpPr>
      <dsp:spPr>
        <a:xfrm>
          <a:off x="0" y="196746"/>
          <a:ext cx="11421989"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Visualize the relationship between FlightNumber and Orbit type:</a:t>
          </a:r>
        </a:p>
      </dsp:txBody>
      <dsp:txXfrm>
        <a:off x="30442" y="227188"/>
        <a:ext cx="11361105" cy="562726"/>
      </dsp:txXfrm>
    </dsp:sp>
    <dsp:sp modelId="{9ED1106D-CFEC-4ABA-8686-3D1A6FE44C29}">
      <dsp:nvSpPr>
        <dsp:cNvPr id="0" name=""/>
        <dsp:cNvSpPr/>
      </dsp:nvSpPr>
      <dsp:spPr>
        <a:xfrm>
          <a:off x="0" y="820357"/>
          <a:ext cx="11421989"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64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We observe that in the LEO orbit, success seems to be related to the number of flights.</a:t>
          </a:r>
        </a:p>
        <a:p>
          <a:pPr marL="228600" lvl="1" indent="-228600" algn="l" defTabSz="889000">
            <a:lnSpc>
              <a:spcPct val="90000"/>
            </a:lnSpc>
            <a:spcBef>
              <a:spcPct val="0"/>
            </a:spcBef>
            <a:spcAft>
              <a:spcPct val="20000"/>
            </a:spcAft>
            <a:buChar char="•"/>
          </a:pPr>
          <a:r>
            <a:rPr lang="en-US" sz="2000" kern="1200"/>
            <a:t>Conversely, in the GTO orbit, there appears to be no relationship between flight number and success</a:t>
          </a:r>
        </a:p>
      </dsp:txBody>
      <dsp:txXfrm>
        <a:off x="0" y="820357"/>
        <a:ext cx="11421989" cy="699660"/>
      </dsp:txXfrm>
    </dsp:sp>
    <dsp:sp modelId="{3E17D5A3-A3E0-445E-B3F5-9AEAF4BE22CD}">
      <dsp:nvSpPr>
        <dsp:cNvPr id="0" name=""/>
        <dsp:cNvSpPr/>
      </dsp:nvSpPr>
      <dsp:spPr>
        <a:xfrm>
          <a:off x="0" y="1520017"/>
          <a:ext cx="11421989"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Visualize the relationship between Payload Mass and Orbit type:</a:t>
          </a:r>
        </a:p>
      </dsp:txBody>
      <dsp:txXfrm>
        <a:off x="30442" y="1550459"/>
        <a:ext cx="11361105" cy="562726"/>
      </dsp:txXfrm>
    </dsp:sp>
    <dsp:sp modelId="{EC8C84D0-81FB-4977-84F0-8EE02B6F831A}">
      <dsp:nvSpPr>
        <dsp:cNvPr id="0" name=""/>
        <dsp:cNvSpPr/>
      </dsp:nvSpPr>
      <dsp:spPr>
        <a:xfrm>
          <a:off x="0" y="2143627"/>
          <a:ext cx="11421989"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64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With heavy payloads the successful landing or positive landing rate are more for Polar,LEO and ISS.</a:t>
          </a:r>
        </a:p>
        <a:p>
          <a:pPr marL="228600" lvl="1" indent="-228600" algn="l" defTabSz="889000">
            <a:lnSpc>
              <a:spcPct val="90000"/>
            </a:lnSpc>
            <a:spcBef>
              <a:spcPct val="0"/>
            </a:spcBef>
            <a:spcAft>
              <a:spcPct val="20000"/>
            </a:spcAft>
            <a:buChar char="•"/>
          </a:pPr>
          <a:r>
            <a:rPr lang="en-US" sz="2000" kern="1200"/>
            <a:t>However, for GTO, it's difficult to distinguish between successful and unsuccessful landings as both outcomes are present</a:t>
          </a:r>
        </a:p>
      </dsp:txBody>
      <dsp:txXfrm>
        <a:off x="0" y="2143627"/>
        <a:ext cx="11421989" cy="968760"/>
      </dsp:txXfrm>
    </dsp:sp>
    <dsp:sp modelId="{4BD0AABB-8C76-4343-8F25-42D0E3DCE2BB}">
      <dsp:nvSpPr>
        <dsp:cNvPr id="0" name=""/>
        <dsp:cNvSpPr/>
      </dsp:nvSpPr>
      <dsp:spPr>
        <a:xfrm>
          <a:off x="0" y="3112387"/>
          <a:ext cx="11421989"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Visualize the launch success yearly trend:</a:t>
          </a:r>
        </a:p>
      </dsp:txBody>
      <dsp:txXfrm>
        <a:off x="30442" y="3142829"/>
        <a:ext cx="11361105" cy="562726"/>
      </dsp:txXfrm>
    </dsp:sp>
    <dsp:sp modelId="{0DC2EFF9-F049-443A-90A6-D0A67B8F965C}">
      <dsp:nvSpPr>
        <dsp:cNvPr id="0" name=""/>
        <dsp:cNvSpPr/>
      </dsp:nvSpPr>
      <dsp:spPr>
        <a:xfrm>
          <a:off x="0" y="3735997"/>
          <a:ext cx="11421989"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64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you can observe that the success rate since 2013 kept increasing till 2020</a:t>
          </a:r>
        </a:p>
      </dsp:txBody>
      <dsp:txXfrm>
        <a:off x="0" y="3735997"/>
        <a:ext cx="11421989" cy="4305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52D11-2F2C-4951-AB73-C30CA5CD60E2}">
      <dsp:nvSpPr>
        <dsp:cNvPr id="0" name=""/>
        <dsp:cNvSpPr/>
      </dsp:nvSpPr>
      <dsp:spPr>
        <a:xfrm>
          <a:off x="0" y="105919"/>
          <a:ext cx="10657342"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Display the names of the unique launch sites  in the space mission</a:t>
          </a:r>
        </a:p>
      </dsp:txBody>
      <dsp:txXfrm>
        <a:off x="32967" y="138886"/>
        <a:ext cx="10591408" cy="609393"/>
      </dsp:txXfrm>
    </dsp:sp>
    <dsp:sp modelId="{7A42FB1E-5E60-48C9-8BEB-03634D345D6D}">
      <dsp:nvSpPr>
        <dsp:cNvPr id="0" name=""/>
        <dsp:cNvSpPr/>
      </dsp:nvSpPr>
      <dsp:spPr>
        <a:xfrm>
          <a:off x="0" y="830207"/>
          <a:ext cx="10657342"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Display 5 records where launch sites begin with the string 'CCA’</a:t>
          </a:r>
        </a:p>
      </dsp:txBody>
      <dsp:txXfrm>
        <a:off x="32967" y="863174"/>
        <a:ext cx="10591408" cy="609393"/>
      </dsp:txXfrm>
    </dsp:sp>
    <dsp:sp modelId="{6BC84D38-95DC-4BD6-9C58-C5645E6359A5}">
      <dsp:nvSpPr>
        <dsp:cNvPr id="0" name=""/>
        <dsp:cNvSpPr/>
      </dsp:nvSpPr>
      <dsp:spPr>
        <a:xfrm>
          <a:off x="0" y="1554495"/>
          <a:ext cx="10657342"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Display the total payload mass carried by boosters launched by NASA (CRS)</a:t>
          </a:r>
        </a:p>
      </dsp:txBody>
      <dsp:txXfrm>
        <a:off x="32967" y="1587462"/>
        <a:ext cx="10591408" cy="609393"/>
      </dsp:txXfrm>
    </dsp:sp>
    <dsp:sp modelId="{F44EE4C6-B65C-4531-B1F6-F61EA3DC869F}">
      <dsp:nvSpPr>
        <dsp:cNvPr id="0" name=""/>
        <dsp:cNvSpPr/>
      </dsp:nvSpPr>
      <dsp:spPr>
        <a:xfrm>
          <a:off x="0" y="2278782"/>
          <a:ext cx="10657342"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Display average payload mass carried by booster version F9 v1.1</a:t>
          </a:r>
        </a:p>
      </dsp:txBody>
      <dsp:txXfrm>
        <a:off x="32967" y="2311749"/>
        <a:ext cx="10591408" cy="609393"/>
      </dsp:txXfrm>
    </dsp:sp>
    <dsp:sp modelId="{DDD98C0A-365D-4DA5-9A25-1707EA83FC8A}">
      <dsp:nvSpPr>
        <dsp:cNvPr id="0" name=""/>
        <dsp:cNvSpPr/>
      </dsp:nvSpPr>
      <dsp:spPr>
        <a:xfrm>
          <a:off x="0" y="3003070"/>
          <a:ext cx="10657342"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List the date when the first successful landing outcome in ground pad was achieved</a:t>
          </a:r>
        </a:p>
      </dsp:txBody>
      <dsp:txXfrm>
        <a:off x="32967" y="3036037"/>
        <a:ext cx="10591408" cy="609393"/>
      </dsp:txXfrm>
    </dsp:sp>
    <dsp:sp modelId="{4E478EA9-9161-4444-932E-1BA4FDEAA80F}">
      <dsp:nvSpPr>
        <dsp:cNvPr id="0" name=""/>
        <dsp:cNvSpPr/>
      </dsp:nvSpPr>
      <dsp:spPr>
        <a:xfrm>
          <a:off x="0" y="3727357"/>
          <a:ext cx="10657342"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List the names of the boosters which have success in drone ship and have payload mass greater than 4000 but less than 6000</a:t>
          </a:r>
        </a:p>
      </dsp:txBody>
      <dsp:txXfrm>
        <a:off x="32967" y="3760324"/>
        <a:ext cx="10591408" cy="609393"/>
      </dsp:txXfrm>
    </dsp:sp>
    <dsp:sp modelId="{AD4A8C57-1D5E-4F17-988B-9827F59A89F6}">
      <dsp:nvSpPr>
        <dsp:cNvPr id="0" name=""/>
        <dsp:cNvSpPr/>
      </dsp:nvSpPr>
      <dsp:spPr>
        <a:xfrm>
          <a:off x="0" y="4451645"/>
          <a:ext cx="10657342"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List the total number of successful and failure mission outcomes</a:t>
          </a:r>
        </a:p>
      </dsp:txBody>
      <dsp:txXfrm>
        <a:off x="32967" y="4484612"/>
        <a:ext cx="10591408" cy="6093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13587-0FE3-4D95-8DDC-CBFBDB11774B}">
      <dsp:nvSpPr>
        <dsp:cNvPr id="0" name=""/>
        <dsp:cNvSpPr/>
      </dsp:nvSpPr>
      <dsp:spPr>
        <a:xfrm>
          <a:off x="0" y="29467"/>
          <a:ext cx="1065734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List the   names of the booster_versions which have carried the maximum payload mass. </a:t>
          </a:r>
        </a:p>
      </dsp:txBody>
      <dsp:txXfrm>
        <a:off x="42663" y="72130"/>
        <a:ext cx="10572016" cy="788627"/>
      </dsp:txXfrm>
    </dsp:sp>
    <dsp:sp modelId="{1EE939FC-F1D7-47CA-878F-629F244BB2F7}">
      <dsp:nvSpPr>
        <dsp:cNvPr id="0" name=""/>
        <dsp:cNvSpPr/>
      </dsp:nvSpPr>
      <dsp:spPr>
        <a:xfrm>
          <a:off x="0" y="966781"/>
          <a:ext cx="1065734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List the records which will display the month names, failure landing_outcomes in drone ship ,booster versions, launch_site for the months in year 2015</a:t>
          </a:r>
        </a:p>
      </dsp:txBody>
      <dsp:txXfrm>
        <a:off x="42663" y="1009444"/>
        <a:ext cx="10572016" cy="788627"/>
      </dsp:txXfrm>
    </dsp:sp>
    <dsp:sp modelId="{764FB24B-ADFE-41F8-AD7D-A10DDAA43FA7}">
      <dsp:nvSpPr>
        <dsp:cNvPr id="0" name=""/>
        <dsp:cNvSpPr/>
      </dsp:nvSpPr>
      <dsp:spPr>
        <a:xfrm>
          <a:off x="0" y="1904094"/>
          <a:ext cx="1065734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Rank the count of landing outcomes (such as Failure (drone ship) or Success (ground pad)) between the date 2010-06-04 and 2017-03-20, in descending order</a:t>
          </a:r>
        </a:p>
      </dsp:txBody>
      <dsp:txXfrm>
        <a:off x="42663" y="1946757"/>
        <a:ext cx="10572016" cy="7886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82774-474B-4BFA-99C4-DAE4E12172AB}">
      <dsp:nvSpPr>
        <dsp:cNvPr id="0" name=""/>
        <dsp:cNvSpPr/>
      </dsp:nvSpPr>
      <dsp:spPr>
        <a:xfrm>
          <a:off x="0" y="30987"/>
          <a:ext cx="105156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to find some geographical patterns about launch sites</a:t>
          </a:r>
        </a:p>
      </dsp:txBody>
      <dsp:txXfrm>
        <a:off x="28100" y="59087"/>
        <a:ext cx="10459400" cy="519439"/>
      </dsp:txXfrm>
    </dsp:sp>
    <dsp:sp modelId="{8BA31346-93B6-4F52-BA84-291A87BA571E}">
      <dsp:nvSpPr>
        <dsp:cNvPr id="0" name=""/>
        <dsp:cNvSpPr/>
      </dsp:nvSpPr>
      <dsp:spPr>
        <a:xfrm>
          <a:off x="0" y="606627"/>
          <a:ext cx="10515600"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Mark all launch sites on a map</a:t>
          </a:r>
        </a:p>
        <a:p>
          <a:pPr marL="171450" lvl="1" indent="-171450" algn="l" defTabSz="844550">
            <a:lnSpc>
              <a:spcPct val="90000"/>
            </a:lnSpc>
            <a:spcBef>
              <a:spcPct val="0"/>
            </a:spcBef>
            <a:spcAft>
              <a:spcPct val="20000"/>
            </a:spcAft>
            <a:buChar char="•"/>
          </a:pPr>
          <a:r>
            <a:rPr lang="en-US" sz="1900" kern="1200"/>
            <a:t>Mark the success/failed launches for each site on the map</a:t>
          </a:r>
        </a:p>
        <a:p>
          <a:pPr marL="171450" lvl="1" indent="-171450" algn="l" defTabSz="844550">
            <a:lnSpc>
              <a:spcPct val="90000"/>
            </a:lnSpc>
            <a:spcBef>
              <a:spcPct val="0"/>
            </a:spcBef>
            <a:spcAft>
              <a:spcPct val="20000"/>
            </a:spcAft>
            <a:buChar char="•"/>
          </a:pPr>
          <a:r>
            <a:rPr lang="en-US" sz="1900" kern="1200"/>
            <a:t>Calculate the distances between a launch site to its proximities</a:t>
          </a:r>
        </a:p>
      </dsp:txBody>
      <dsp:txXfrm>
        <a:off x="0" y="606627"/>
        <a:ext cx="10515600" cy="9936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31E65-2A3A-09F3-AD6D-7EB045A79A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6F873-7D86-F876-5B40-B189FA3D68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A2B7E2-8476-8F1B-7F23-840706AD09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9A95DD-A26B-6818-CD53-53474C6C52A8}"/>
              </a:ext>
            </a:extLst>
          </p:cNvPr>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795460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62288-651A-CD80-F4D8-7E04D419B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F863D-CC64-35EF-A142-C00524A150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B1CC6-161D-28CD-FB49-3A0E937D9F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876280-D276-0800-EA1C-662F2BE7664A}"/>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616513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110729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4029959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BA5B-BADA-9146-2546-93CD9CB64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E475-EAD0-F4A3-D0EF-473E639D9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024F7-9347-0A77-BC60-DDD13AC9EC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6E90DC-E965-C163-A538-9B160F0BD16D}"/>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864752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B1AB3-E54E-7C5B-F80B-DF315F25AC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0D523D-0184-F1BF-01A5-AB30D9B2E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9BA87-ABA9-7305-36CA-E1F7572614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6F49A5-08CA-BB7E-819D-52FE02DCC610}"/>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86631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068981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31826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375E6-AFA7-F38D-5A2E-22FBB3AF3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F6FAE-DE16-6C3B-C8FA-5F2A398891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27356D-A777-46E1-541D-950B8A5B34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317211-8151-00CF-2B9F-D3A903053608}"/>
              </a:ext>
            </a:extLst>
          </p:cNvPr>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222582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3395F-ACA3-727B-476F-0D78F540C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F8116-0482-5F9D-50CB-10691F2C98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5E0E37-7963-E04E-5A4A-F627E5850B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84FD37-A476-AB75-5C71-07F0464EF5F2}"/>
              </a:ext>
            </a:extLst>
          </p:cNvPr>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973985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1/20/2025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373615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1/20/2025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823822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1/20/2025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631915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1/20/2025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630654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1/20/2025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86230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1/20/2025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460630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1/20/2025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8089696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1/20/2025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577869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1/20/2025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748300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1/20/2025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298880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1/20/2025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5476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1/20/2025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3969866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png"/><Relationship Id="rId7" Type="http://schemas.openxmlformats.org/officeDocument/2006/relationships/diagramColors" Target="../diagrams/colors6.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png"/><Relationship Id="rId7" Type="http://schemas.openxmlformats.org/officeDocument/2006/relationships/diagramColors" Target="../diagrams/colors7.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png"/><Relationship Id="rId7" Type="http://schemas.openxmlformats.org/officeDocument/2006/relationships/diagramColors" Target="../diagrams/colors8.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png"/><Relationship Id="rId7" Type="http://schemas.openxmlformats.org/officeDocument/2006/relationships/diagramColors" Target="../diagrams/colors10.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5616137"/>
            <a:ext cx="2514600" cy="769441"/>
          </a:xfrm>
          <a:prstGeom prst="rect">
            <a:avLst/>
          </a:prstGeom>
          <a:noFill/>
        </p:spPr>
        <p:txBody>
          <a:bodyPr wrap="square" lIns="91440" tIns="45720" rIns="91440" bIns="45720" rtlCol="0" anchor="t">
            <a:spAutoFit/>
          </a:bodyPr>
          <a:lstStyle/>
          <a:p>
            <a:r>
              <a:rPr lang="en-US" sz="2400" dirty="0">
                <a:solidFill>
                  <a:schemeClr val="bg2"/>
                </a:solidFill>
                <a:ea typeface="SF Pro" pitchFamily="2" charset="0"/>
                <a:cs typeface="SF Pro" pitchFamily="2" charset="0"/>
              </a:rPr>
              <a:t>Ayham Shaheen</a:t>
            </a:r>
          </a:p>
          <a:p>
            <a:r>
              <a:rPr lang="en-US" sz="2000" dirty="0">
                <a:solidFill>
                  <a:schemeClr val="bg2"/>
                </a:solidFill>
                <a:ea typeface="SF Pro" pitchFamily="2" charset="0"/>
                <a:cs typeface="SF Pro" pitchFamily="2" charset="0"/>
              </a:rPr>
              <a:t>January 20,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F8FF37C-DD48-8F53-8859-217011B85EE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492A28D-0451-18E6-E7E1-BC6ACF69CDB2}"/>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1B139A28-1A78-BD9E-DE82-D27BCA4A25E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A70082BF-A7AB-BF97-A6EB-019BFB5F6FE1}"/>
              </a:ext>
            </a:extLst>
          </p:cNvPr>
          <p:cNvSpPr txBox="1">
            <a:spLocks/>
          </p:cNvSpPr>
          <p:nvPr/>
        </p:nvSpPr>
        <p:spPr>
          <a:xfrm>
            <a:off x="922411" y="6910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Data Collection – Web Scraping</a:t>
            </a:r>
          </a:p>
        </p:txBody>
      </p:sp>
      <p:sp>
        <p:nvSpPr>
          <p:cNvPr id="8" name="TextBox 7">
            <a:extLst>
              <a:ext uri="{FF2B5EF4-FFF2-40B4-BE49-F238E27FC236}">
                <a16:creationId xmlns:a16="http://schemas.microsoft.com/office/drawing/2014/main" id="{0E91B03E-83B7-E133-C754-88773207DE68}"/>
              </a:ext>
            </a:extLst>
          </p:cNvPr>
          <p:cNvSpPr txBox="1"/>
          <p:nvPr/>
        </p:nvSpPr>
        <p:spPr>
          <a:xfrm>
            <a:off x="910909" y="1591577"/>
            <a:ext cx="11787174" cy="1379865"/>
          </a:xfrm>
          <a:prstGeom prst="rect">
            <a:avLst/>
          </a:prstGeom>
          <a:noFill/>
        </p:spPr>
        <p:txBody>
          <a:bodyPr wrap="square">
            <a:spAutoFit/>
          </a:bodyPr>
          <a:lstStyle/>
          <a:p>
            <a:pPr marL="0" indent="0">
              <a:lnSpc>
                <a:spcPct val="100000"/>
              </a:lnSpc>
              <a:spcBef>
                <a:spcPts val="1400"/>
              </a:spcBef>
              <a:buNone/>
            </a:pPr>
            <a:r>
              <a:rPr lang="en-US" sz="3200" dirty="0">
                <a:solidFill>
                  <a:schemeClr val="accent3">
                    <a:lumMod val="25000"/>
                  </a:schemeClr>
                </a:solidFill>
              </a:rPr>
              <a:t> </a:t>
            </a:r>
            <a:r>
              <a:rPr lang="en-US" sz="2800" b="1" dirty="0">
                <a:solidFill>
                  <a:schemeClr val="accent3">
                    <a:lumMod val="25000"/>
                  </a:schemeClr>
                </a:solidFill>
              </a:rPr>
              <a:t>GitHub URL: </a:t>
            </a:r>
          </a:p>
          <a:p>
            <a:pPr marL="0" indent="0">
              <a:lnSpc>
                <a:spcPct val="100000"/>
              </a:lnSpc>
              <a:spcBef>
                <a:spcPts val="1400"/>
              </a:spcBef>
              <a:buNone/>
            </a:pPr>
            <a:r>
              <a:rPr lang="en-US" sz="2000" b="1" dirty="0">
                <a:solidFill>
                  <a:schemeClr val="accent1">
                    <a:lumMod val="75000"/>
                  </a:schemeClr>
                </a:solidFill>
              </a:rPr>
              <a:t>https://github.com/AyhamShaheen/IBM-Data-Science-Capstone/blob/main/2-%20SpaceX%20Data%20Collection%20with%20Web%20Scraping.ipynb</a:t>
            </a:r>
            <a:endParaRPr lang="en-US" sz="2000" dirty="0"/>
          </a:p>
        </p:txBody>
      </p:sp>
    </p:spTree>
    <p:extLst>
      <p:ext uri="{BB962C8B-B14F-4D97-AF65-F5344CB8AC3E}">
        <p14:creationId xmlns:p14="http://schemas.microsoft.com/office/powerpoint/2010/main" val="1507562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at the end, we end up with 90 rows or instances and 83 columns or features.</a:t>
            </a:r>
          </a:p>
          <a:p>
            <a:pPr marL="0" indent="0">
              <a:buNone/>
            </a:pPr>
            <a:r>
              <a:rPr lang="en-US" sz="2400" dirty="0">
                <a:solidFill>
                  <a:schemeClr val="accent3">
                    <a:lumMod val="25000"/>
                  </a:schemeClr>
                </a:solidFill>
              </a:rPr>
              <a:t> </a:t>
            </a:r>
            <a:r>
              <a:rPr lang="en-US" b="1" dirty="0">
                <a:solidFill>
                  <a:schemeClr val="accent3">
                    <a:lumMod val="25000"/>
                  </a:schemeClr>
                </a:solidFill>
              </a:rPr>
              <a:t>GitHub URL:</a:t>
            </a:r>
          </a:p>
          <a:p>
            <a:pPr marL="0" indent="0">
              <a:buNone/>
            </a:pPr>
            <a:r>
              <a:rPr lang="en-US" sz="2000" dirty="0">
                <a:solidFill>
                  <a:schemeClr val="accent1">
                    <a:lumMod val="75000"/>
                  </a:schemeClr>
                </a:solidFill>
              </a:rPr>
              <a:t>https://github.com/AyhamShaheen/IBM-Data-Science-Capstone/blob/main/3-%20SpaceX%20Data%20wrangling.ipynb</a:t>
            </a:r>
          </a:p>
          <a:p>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D747958-70C5-64B7-49D8-06B78577879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211653-D8E1-D85C-EF50-6CA00A90CEE7}"/>
              </a:ext>
            </a:extLst>
          </p:cNvPr>
          <p:cNvSpPr>
            <a:spLocks noGrp="1"/>
          </p:cNvSpPr>
          <p:nvPr>
            <p:ph type="sldNum" sz="quarter" idx="12"/>
          </p:nvPr>
        </p:nvSpPr>
        <p:spPr/>
        <p:txBody>
          <a:bodyPr/>
          <a:lstStyle/>
          <a:p>
            <a:fld id="{5075537C-CA84-1446-933C-8E9D027F9201}" type="slidenum">
              <a:rPr lang="en-US" smtClean="0"/>
              <a:t>12</a:t>
            </a:fld>
            <a:endParaRPr lang="en-US"/>
          </a:p>
        </p:txBody>
      </p:sp>
      <p:graphicFrame>
        <p:nvGraphicFramePr>
          <p:cNvPr id="2" name="Content Placeholder 1">
            <a:extLst>
              <a:ext uri="{FF2B5EF4-FFF2-40B4-BE49-F238E27FC236}">
                <a16:creationId xmlns:a16="http://schemas.microsoft.com/office/drawing/2014/main" id="{D04E2BDA-2FCB-190E-D08A-FF1070BF9AD2}"/>
              </a:ext>
            </a:extLst>
          </p:cNvPr>
          <p:cNvGraphicFramePr>
            <a:graphicFrameLocks noGrp="1"/>
          </p:cNvGraphicFramePr>
          <p:nvPr>
            <p:ph idx="4294967295"/>
            <p:extLst>
              <p:ext uri="{D42A27DB-BD31-4B8C-83A1-F6EECF244321}">
                <p14:modId xmlns:p14="http://schemas.microsoft.com/office/powerpoint/2010/main" val="710765628"/>
              </p:ext>
            </p:extLst>
          </p:nvPr>
        </p:nvGraphicFramePr>
        <p:xfrm>
          <a:off x="770011" y="1436823"/>
          <a:ext cx="10961915" cy="5368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a:extLst>
              <a:ext uri="{FF2B5EF4-FFF2-40B4-BE49-F238E27FC236}">
                <a16:creationId xmlns:a16="http://schemas.microsoft.com/office/drawing/2014/main" id="{86A29DA2-AF19-FD6F-302C-AF7F43F32124}"/>
              </a:ext>
            </a:extLst>
          </p:cNvPr>
          <p:cNvSpPr txBox="1">
            <a:spLocks/>
          </p:cNvSpPr>
          <p:nvPr/>
        </p:nvSpPr>
        <p:spPr>
          <a:xfrm>
            <a:off x="770011" y="88777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EDA with Data Visualization</a:t>
            </a:r>
          </a:p>
          <a:p>
            <a:endParaRPr lang="en-US" sz="3600" b="1" dirty="0">
              <a:solidFill>
                <a:srgbClr val="0B49CB"/>
              </a:solidFill>
              <a:latin typeface="+mn-lt"/>
            </a:endParaRPr>
          </a:p>
        </p:txBody>
      </p:sp>
    </p:spTree>
    <p:extLst>
      <p:ext uri="{BB962C8B-B14F-4D97-AF65-F5344CB8AC3E}">
        <p14:creationId xmlns:p14="http://schemas.microsoft.com/office/powerpoint/2010/main" val="4015052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F6FBFA8-C8E2-EB8F-43BA-6E0E98BFCD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E5DD12-52CC-F176-BCBC-3103B8BEDCEB}"/>
              </a:ext>
            </a:extLst>
          </p:cNvPr>
          <p:cNvSpPr>
            <a:spLocks noGrp="1"/>
          </p:cNvSpPr>
          <p:nvPr>
            <p:ph type="sldNum" sz="quarter" idx="12"/>
          </p:nvPr>
        </p:nvSpPr>
        <p:spPr/>
        <p:txBody>
          <a:bodyPr/>
          <a:lstStyle/>
          <a:p>
            <a:fld id="{5075537C-CA84-1446-933C-8E9D027F9201}" type="slidenum">
              <a:rPr lang="en-US" smtClean="0"/>
              <a:t>13</a:t>
            </a:fld>
            <a:endParaRPr lang="en-US"/>
          </a:p>
        </p:txBody>
      </p:sp>
      <p:graphicFrame>
        <p:nvGraphicFramePr>
          <p:cNvPr id="2" name="Content Placeholder 1">
            <a:extLst>
              <a:ext uri="{FF2B5EF4-FFF2-40B4-BE49-F238E27FC236}">
                <a16:creationId xmlns:a16="http://schemas.microsoft.com/office/drawing/2014/main" id="{1E78D656-BCED-A892-E69D-19561B8CD66E}"/>
              </a:ext>
            </a:extLst>
          </p:cNvPr>
          <p:cNvGraphicFramePr>
            <a:graphicFrameLocks noGrp="1"/>
          </p:cNvGraphicFramePr>
          <p:nvPr>
            <p:ph idx="4294967295"/>
            <p:extLst>
              <p:ext uri="{D42A27DB-BD31-4B8C-83A1-F6EECF244321}">
                <p14:modId xmlns:p14="http://schemas.microsoft.com/office/powerpoint/2010/main" val="4269739300"/>
              </p:ext>
            </p:extLst>
          </p:nvPr>
        </p:nvGraphicFramePr>
        <p:xfrm>
          <a:off x="734028" y="1450901"/>
          <a:ext cx="11421990" cy="4363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a:extLst>
              <a:ext uri="{FF2B5EF4-FFF2-40B4-BE49-F238E27FC236}">
                <a16:creationId xmlns:a16="http://schemas.microsoft.com/office/drawing/2014/main" id="{4BE2C64F-60AA-219C-ED8A-C8EA474E0344}"/>
              </a:ext>
            </a:extLst>
          </p:cNvPr>
          <p:cNvSpPr txBox="1">
            <a:spLocks/>
          </p:cNvSpPr>
          <p:nvPr/>
        </p:nvSpPr>
        <p:spPr>
          <a:xfrm>
            <a:off x="770011" y="88777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EDA with Data Visualization</a:t>
            </a:r>
          </a:p>
          <a:p>
            <a:endParaRPr lang="en-US" sz="3600" b="1" dirty="0">
              <a:solidFill>
                <a:srgbClr val="0B49CB"/>
              </a:solidFill>
              <a:latin typeface="+mn-lt"/>
            </a:endParaRPr>
          </a:p>
        </p:txBody>
      </p:sp>
      <p:sp>
        <p:nvSpPr>
          <p:cNvPr id="3" name="Content Placeholder 4">
            <a:extLst>
              <a:ext uri="{FF2B5EF4-FFF2-40B4-BE49-F238E27FC236}">
                <a16:creationId xmlns:a16="http://schemas.microsoft.com/office/drawing/2014/main" id="{78CD4A31-9774-472E-6D29-EFB19C2D9797}"/>
              </a:ext>
            </a:extLst>
          </p:cNvPr>
          <p:cNvSpPr txBox="1">
            <a:spLocks/>
          </p:cNvSpPr>
          <p:nvPr/>
        </p:nvSpPr>
        <p:spPr>
          <a:xfrm>
            <a:off x="734028" y="5166946"/>
            <a:ext cx="10802261"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r>
              <a:rPr lang="en-US" b="1" dirty="0"/>
              <a:t>GitHub URL : </a:t>
            </a:r>
          </a:p>
          <a:p>
            <a:pPr marL="0" indent="0">
              <a:buFont typeface="Arial" panose="020B0604020202020204" pitchFamily="34" charset="0"/>
              <a:buNone/>
            </a:pPr>
            <a:r>
              <a:rPr lang="en-US" sz="2000" dirty="0">
                <a:solidFill>
                  <a:schemeClr val="accent1">
                    <a:lumMod val="75000"/>
                  </a:schemeClr>
                </a:solidFill>
              </a:rPr>
              <a:t>https://github.com/AyhamShaheen/IBM-Data-Science-Capstone/blob/main/4-%20SpaceX%20EDA%20with %20Data%20Viz.ipynb</a:t>
            </a:r>
          </a:p>
        </p:txBody>
      </p:sp>
    </p:spTree>
    <p:extLst>
      <p:ext uri="{BB962C8B-B14F-4D97-AF65-F5344CB8AC3E}">
        <p14:creationId xmlns:p14="http://schemas.microsoft.com/office/powerpoint/2010/main" val="3629173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42A270D-CEBF-271B-A4EE-02ABCF544B5A}"/>
            </a:ext>
          </a:extLst>
        </p:cNvPr>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FACE3026-868E-7927-ABB8-29D4C8F1F0FA}"/>
              </a:ext>
            </a:extLst>
          </p:cNvPr>
          <p:cNvGraphicFramePr/>
          <p:nvPr>
            <p:extLst>
              <p:ext uri="{D42A27DB-BD31-4B8C-83A1-F6EECF244321}">
                <p14:modId xmlns:p14="http://schemas.microsoft.com/office/powerpoint/2010/main" val="4240268876"/>
              </p:ext>
            </p:extLst>
          </p:nvPr>
        </p:nvGraphicFramePr>
        <p:xfrm>
          <a:off x="839788" y="1194318"/>
          <a:ext cx="10657342" cy="52328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D2F91C4A-D2A8-7240-F81C-8DDB93602A4E}"/>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8" name="Title 1">
            <a:extLst>
              <a:ext uri="{FF2B5EF4-FFF2-40B4-BE49-F238E27FC236}">
                <a16:creationId xmlns:a16="http://schemas.microsoft.com/office/drawing/2014/main" id="{A47A7759-D019-3759-CCCC-644990E1E875}"/>
              </a:ext>
            </a:extLst>
          </p:cNvPr>
          <p:cNvSpPr txBox="1">
            <a:spLocks/>
          </p:cNvSpPr>
          <p:nvPr/>
        </p:nvSpPr>
        <p:spPr>
          <a:xfrm>
            <a:off x="770011" y="88777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EDA with SQL</a:t>
            </a:r>
          </a:p>
          <a:p>
            <a:endParaRPr lang="en-US" sz="3600" b="1" dirty="0">
              <a:solidFill>
                <a:srgbClr val="0B49CB"/>
              </a:solidFill>
              <a:latin typeface="+mn-lt"/>
            </a:endParaRPr>
          </a:p>
        </p:txBody>
      </p:sp>
    </p:spTree>
    <p:extLst>
      <p:ext uri="{BB962C8B-B14F-4D97-AF65-F5344CB8AC3E}">
        <p14:creationId xmlns:p14="http://schemas.microsoft.com/office/powerpoint/2010/main" val="3881069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B102A2D-D88A-10E9-4A7C-28A944EB42CA}"/>
            </a:ext>
          </a:extLst>
        </p:cNvPr>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2C42D48-52B4-0264-01FA-DB34D31653B5}"/>
              </a:ext>
            </a:extLst>
          </p:cNvPr>
          <p:cNvGraphicFramePr/>
          <p:nvPr/>
        </p:nvGraphicFramePr>
        <p:xfrm>
          <a:off x="839788" y="1796773"/>
          <a:ext cx="10657342" cy="28075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35F2F89E-5E65-E0AD-2400-7B4439CFE3F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8" name="Title 1">
            <a:extLst>
              <a:ext uri="{FF2B5EF4-FFF2-40B4-BE49-F238E27FC236}">
                <a16:creationId xmlns:a16="http://schemas.microsoft.com/office/drawing/2014/main" id="{F3C618B8-42EA-985D-84F8-0BD36A6EF92E}"/>
              </a:ext>
            </a:extLst>
          </p:cNvPr>
          <p:cNvSpPr txBox="1">
            <a:spLocks/>
          </p:cNvSpPr>
          <p:nvPr/>
        </p:nvSpPr>
        <p:spPr>
          <a:xfrm>
            <a:off x="770011" y="88777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EDA with SQL</a:t>
            </a:r>
          </a:p>
          <a:p>
            <a:endParaRPr lang="en-US" sz="3600" b="1" dirty="0">
              <a:solidFill>
                <a:srgbClr val="0B49CB"/>
              </a:solidFill>
              <a:latin typeface="+mn-lt"/>
            </a:endParaRPr>
          </a:p>
        </p:txBody>
      </p:sp>
      <p:sp>
        <p:nvSpPr>
          <p:cNvPr id="3" name="Content Placeholder 4">
            <a:extLst>
              <a:ext uri="{FF2B5EF4-FFF2-40B4-BE49-F238E27FC236}">
                <a16:creationId xmlns:a16="http://schemas.microsoft.com/office/drawing/2014/main" id="{3AF36C83-E5AA-00A8-DA5B-FC07B5D2C447}"/>
              </a:ext>
            </a:extLst>
          </p:cNvPr>
          <p:cNvSpPr txBox="1">
            <a:spLocks/>
          </p:cNvSpPr>
          <p:nvPr/>
        </p:nvSpPr>
        <p:spPr>
          <a:xfrm>
            <a:off x="770011" y="4765881"/>
            <a:ext cx="10802261"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r>
              <a:rPr lang="en-US" b="1" dirty="0"/>
              <a:t>GitHub URL : </a:t>
            </a:r>
          </a:p>
          <a:p>
            <a:pPr marL="0" indent="0">
              <a:buFont typeface="Arial" panose="020B0604020202020204" pitchFamily="34" charset="0"/>
              <a:buNone/>
            </a:pPr>
            <a:r>
              <a:rPr lang="en-US" sz="2000" dirty="0">
                <a:solidFill>
                  <a:schemeClr val="accent1">
                    <a:lumMod val="75000"/>
                  </a:schemeClr>
                </a:solidFill>
              </a:rPr>
              <a:t>https://github.com/AyhamShaheen/IBM-Data-Science-Capstone/blob/main/4-%20SpaceX%20EDA%20with %20SQL.ipynb</a:t>
            </a:r>
          </a:p>
        </p:txBody>
      </p:sp>
    </p:spTree>
    <p:extLst>
      <p:ext uri="{BB962C8B-B14F-4D97-AF65-F5344CB8AC3E}">
        <p14:creationId xmlns:p14="http://schemas.microsoft.com/office/powerpoint/2010/main" val="802909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72562CD-C625-7534-8538-91C6F040C20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36F092-B5DC-F1CE-1C77-08BEB12FD4F7}"/>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4A07BD52-3501-C950-22A0-EB90D41D825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Build an Interactive Map with Folium</a:t>
            </a:r>
          </a:p>
        </p:txBody>
      </p:sp>
      <p:graphicFrame>
        <p:nvGraphicFramePr>
          <p:cNvPr id="10" name="Diagram 9">
            <a:extLst>
              <a:ext uri="{FF2B5EF4-FFF2-40B4-BE49-F238E27FC236}">
                <a16:creationId xmlns:a16="http://schemas.microsoft.com/office/drawing/2014/main" id="{DD421C37-1973-9325-D629-89CD2526D219}"/>
              </a:ext>
            </a:extLst>
          </p:cNvPr>
          <p:cNvGraphicFramePr/>
          <p:nvPr/>
        </p:nvGraphicFramePr>
        <p:xfrm>
          <a:off x="770011" y="1528583"/>
          <a:ext cx="10515600" cy="1631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E23B608-E58E-982D-1B20-7AFFE749B830}"/>
              </a:ext>
            </a:extLst>
          </p:cNvPr>
          <p:cNvSpPr txBox="1"/>
          <p:nvPr/>
        </p:nvSpPr>
        <p:spPr>
          <a:xfrm>
            <a:off x="838200" y="3600683"/>
            <a:ext cx="11213592" cy="1415772"/>
          </a:xfrm>
          <a:prstGeom prst="rect">
            <a:avLst/>
          </a:prstGeom>
          <a:noFill/>
        </p:spPr>
        <p:txBody>
          <a:bodyPr wrap="square">
            <a:spAutoFit/>
          </a:bodyPr>
          <a:lstStyle/>
          <a:p>
            <a:endParaRPr lang="en-US" dirty="0"/>
          </a:p>
          <a:p>
            <a:r>
              <a:rPr lang="en-US" sz="2800" b="1" dirty="0"/>
              <a:t>GitHub URL :</a:t>
            </a:r>
          </a:p>
          <a:p>
            <a:r>
              <a:rPr lang="en-US" sz="2000" dirty="0">
                <a:solidFill>
                  <a:schemeClr val="accent1">
                    <a:lumMod val="75000"/>
                  </a:schemeClr>
                </a:solidFill>
              </a:rPr>
              <a:t>https://github.com/AyhamShaheen/IBM-Data-Science-Capstone/blob/main/6-%20SpaceX%20Interactive%20Visual%20Analytics%20with%20Folium.ipynb </a:t>
            </a:r>
          </a:p>
        </p:txBody>
      </p:sp>
    </p:spTree>
    <p:extLst>
      <p:ext uri="{BB962C8B-B14F-4D97-AF65-F5344CB8AC3E}">
        <p14:creationId xmlns:p14="http://schemas.microsoft.com/office/powerpoint/2010/main" val="97735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84EF650-4587-D8E5-0021-8D4DC94CA3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5F2E12-39DF-4471-67E3-955BCD64C814}"/>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356A92F-6983-704E-6B7E-1C8645F568DE}"/>
              </a:ext>
            </a:extLst>
          </p:cNvPr>
          <p:cNvSpPr>
            <a:spLocks noGrp="1"/>
          </p:cNvSpPr>
          <p:nvPr>
            <p:ph idx="4294967295"/>
          </p:nvPr>
        </p:nvSpPr>
        <p:spPr>
          <a:xfrm>
            <a:off x="734028" y="4682331"/>
            <a:ext cx="10723944" cy="1744880"/>
          </a:xfrm>
          <a:prstGeom prst="rect">
            <a:avLst/>
          </a:prstGeom>
        </p:spPr>
        <p:txBody>
          <a:bodyPr vert="horz" lIns="91440" tIns="45720" rIns="91440" bIns="45720" rtlCol="0" anchor="t">
            <a:normAutofit fontScale="32500" lnSpcReduction="20000"/>
          </a:bodyPr>
          <a:lstStyle/>
          <a:p>
            <a:endParaRPr lang="en-US" sz="1600" dirty="0"/>
          </a:p>
          <a:p>
            <a:pPr marL="0" indent="0">
              <a:buNone/>
            </a:pPr>
            <a:r>
              <a:rPr lang="en-US" sz="8600" b="1" dirty="0"/>
              <a:t>GitHub URL :</a:t>
            </a:r>
          </a:p>
          <a:p>
            <a:pPr marL="0" indent="0">
              <a:buNone/>
            </a:pPr>
            <a:r>
              <a:rPr lang="en-US" sz="6200" dirty="0">
                <a:solidFill>
                  <a:schemeClr val="accent1">
                    <a:lumMod val="75000"/>
                  </a:schemeClr>
                </a:solidFill>
              </a:rPr>
              <a:t>https://github.com/AyhamShaheen/IBM-Data-Science-Capstone/blob/main/6-%20SpaceX%20DashApp.ipynb </a:t>
            </a:r>
          </a:p>
          <a:p>
            <a:pPr marL="0" indent="0">
              <a:buNone/>
            </a:pPr>
            <a:endParaRPr lang="en-US" sz="2400" b="1" dirty="0"/>
          </a:p>
          <a:p>
            <a:pPr marL="0" indent="0">
              <a:buNone/>
            </a:pPr>
            <a:br>
              <a:rPr lang="en-MY" sz="2400" dirty="0"/>
            </a:br>
            <a:endParaRPr lang="en-MY" sz="2400" dirty="0"/>
          </a:p>
          <a:p>
            <a:pPr marL="0" indent="0">
              <a:buNone/>
            </a:pPr>
            <a:endParaRPr lang="en-MY" sz="2000" dirty="0"/>
          </a:p>
          <a:p>
            <a:pPr marL="0" indent="0">
              <a:buNone/>
            </a:pPr>
            <a:endParaRPr lang="en-US" dirty="0"/>
          </a:p>
        </p:txBody>
      </p:sp>
      <p:sp>
        <p:nvSpPr>
          <p:cNvPr id="3" name="Title 1">
            <a:extLst>
              <a:ext uri="{FF2B5EF4-FFF2-40B4-BE49-F238E27FC236}">
                <a16:creationId xmlns:a16="http://schemas.microsoft.com/office/drawing/2014/main" id="{0E90E268-A42B-0BF9-374E-CE87B6A22A4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Build a Dashboard with Plotly Dash</a:t>
            </a:r>
          </a:p>
        </p:txBody>
      </p:sp>
      <p:graphicFrame>
        <p:nvGraphicFramePr>
          <p:cNvPr id="9" name="Diagram 8">
            <a:extLst>
              <a:ext uri="{FF2B5EF4-FFF2-40B4-BE49-F238E27FC236}">
                <a16:creationId xmlns:a16="http://schemas.microsoft.com/office/drawing/2014/main" id="{5F3DFA6C-02C7-7A8D-5C13-10A15C4E2B2E}"/>
              </a:ext>
            </a:extLst>
          </p:cNvPr>
          <p:cNvGraphicFramePr/>
          <p:nvPr/>
        </p:nvGraphicFramePr>
        <p:xfrm>
          <a:off x="770011" y="1649486"/>
          <a:ext cx="10515600" cy="29649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20190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graphicFrame>
        <p:nvGraphicFramePr>
          <p:cNvPr id="2" name="Content Placeholder 1">
            <a:extLst>
              <a:ext uri="{FF2B5EF4-FFF2-40B4-BE49-F238E27FC236}">
                <a16:creationId xmlns:a16="http://schemas.microsoft.com/office/drawing/2014/main" id="{98ABD3E6-2C6D-66D9-EC7B-CFC337487CB8}"/>
              </a:ext>
            </a:extLst>
          </p:cNvPr>
          <p:cNvGraphicFramePr>
            <a:graphicFrameLocks noGrp="1"/>
          </p:cNvGraphicFramePr>
          <p:nvPr>
            <p:ph idx="4294967295"/>
            <p:extLst>
              <p:ext uri="{D42A27DB-BD31-4B8C-83A1-F6EECF244321}">
                <p14:modId xmlns:p14="http://schemas.microsoft.com/office/powerpoint/2010/main" val="47312940"/>
              </p:ext>
            </p:extLst>
          </p:nvPr>
        </p:nvGraphicFramePr>
        <p:xfrm>
          <a:off x="770009" y="1825624"/>
          <a:ext cx="11191835" cy="449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b="1" dirty="0">
                <a:solidFill>
                  <a:srgbClr val="0B49CB"/>
                </a:solidFill>
                <a:latin typeface="+mn-lt"/>
              </a:rPr>
              <a:t>Predictive Analysis (Classification</a:t>
            </a:r>
            <a:r>
              <a:rPr lang="en-US" dirty="0">
                <a:solidFill>
                  <a:srgbClr val="0B49CB"/>
                </a:solidFill>
                <a:latin typeface="Abadi"/>
              </a:rPr>
              <a:t>)</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3EAEF8B-A104-7C03-4C9D-F2CB60943D8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D8060-EEE7-887D-9C90-93F8B91198B5}"/>
              </a:ext>
            </a:extLst>
          </p:cNvPr>
          <p:cNvSpPr>
            <a:spLocks noGrp="1"/>
          </p:cNvSpPr>
          <p:nvPr>
            <p:ph type="sldNum" sz="quarter" idx="12"/>
          </p:nvPr>
        </p:nvSpPr>
        <p:spPr/>
        <p:txBody>
          <a:bodyPr/>
          <a:lstStyle/>
          <a:p>
            <a:fld id="{5075537C-CA84-1446-933C-8E9D027F9201}" type="slidenum">
              <a:rPr lang="en-US" smtClean="0"/>
              <a:t>19</a:t>
            </a:fld>
            <a:endParaRPr lang="en-US"/>
          </a:p>
        </p:txBody>
      </p:sp>
      <p:graphicFrame>
        <p:nvGraphicFramePr>
          <p:cNvPr id="2" name="Content Placeholder 1">
            <a:extLst>
              <a:ext uri="{FF2B5EF4-FFF2-40B4-BE49-F238E27FC236}">
                <a16:creationId xmlns:a16="http://schemas.microsoft.com/office/drawing/2014/main" id="{33892A08-546B-D2C1-9D50-2BF2715BE9D6}"/>
              </a:ext>
            </a:extLst>
          </p:cNvPr>
          <p:cNvGraphicFramePr>
            <a:graphicFrameLocks noGrp="1"/>
          </p:cNvGraphicFramePr>
          <p:nvPr>
            <p:ph idx="4294967295"/>
            <p:extLst>
              <p:ext uri="{D42A27DB-BD31-4B8C-83A1-F6EECF244321}">
                <p14:modId xmlns:p14="http://schemas.microsoft.com/office/powerpoint/2010/main" val="2639038287"/>
              </p:ext>
            </p:extLst>
          </p:nvPr>
        </p:nvGraphicFramePr>
        <p:xfrm>
          <a:off x="770010" y="1570620"/>
          <a:ext cx="10515600" cy="3716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03937B15-B074-1F2A-5D98-699459A828D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b="1" dirty="0">
                <a:solidFill>
                  <a:srgbClr val="0B49CB"/>
                </a:solidFill>
                <a:latin typeface="+mn-lt"/>
              </a:rPr>
              <a:t>Predictive Analysis (Classification</a:t>
            </a:r>
            <a:r>
              <a:rPr lang="en-US" dirty="0">
                <a:solidFill>
                  <a:srgbClr val="0B49CB"/>
                </a:solidFill>
                <a:latin typeface="Abadi"/>
              </a:rPr>
              <a:t>)</a:t>
            </a:r>
          </a:p>
        </p:txBody>
      </p:sp>
      <p:sp>
        <p:nvSpPr>
          <p:cNvPr id="6" name="Content Placeholder 4">
            <a:extLst>
              <a:ext uri="{FF2B5EF4-FFF2-40B4-BE49-F238E27FC236}">
                <a16:creationId xmlns:a16="http://schemas.microsoft.com/office/drawing/2014/main" id="{39474505-E7B1-FFE6-187D-384ABC0F6CDE}"/>
              </a:ext>
            </a:extLst>
          </p:cNvPr>
          <p:cNvSpPr txBox="1">
            <a:spLocks/>
          </p:cNvSpPr>
          <p:nvPr/>
        </p:nvSpPr>
        <p:spPr>
          <a:xfrm>
            <a:off x="770011" y="5554771"/>
            <a:ext cx="10723944" cy="1744880"/>
          </a:xfrm>
          <a:prstGeom prst="rect">
            <a:avLst/>
          </a:prstGeom>
        </p:spPr>
        <p:txBody>
          <a:bodyPr vert="horz" lIns="91440" tIns="45720" rIns="91440" bIns="45720" rtlCol="0" anchor="t">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p>
          <a:p>
            <a:pPr marL="0" indent="0">
              <a:buFont typeface="Arial" panose="020B0604020202020204" pitchFamily="34" charset="0"/>
              <a:buNone/>
            </a:pPr>
            <a:r>
              <a:rPr lang="en-US" sz="8600" b="1" dirty="0"/>
              <a:t>GitHub URL :</a:t>
            </a:r>
          </a:p>
          <a:p>
            <a:pPr marL="0" indent="0">
              <a:buFont typeface="Arial" panose="020B0604020202020204" pitchFamily="34" charset="0"/>
              <a:buNone/>
            </a:pPr>
            <a:r>
              <a:rPr lang="en-US" sz="6200" dirty="0">
                <a:solidFill>
                  <a:schemeClr val="accent1">
                    <a:lumMod val="75000"/>
                  </a:schemeClr>
                </a:solidFill>
              </a:rPr>
              <a:t>https://github.com/AyhamShaheen/IBM-Data-Science-Capstone/blob/main/6-%20SpaceX%20Machine%20Learning%20Prediction.ipynb </a:t>
            </a:r>
          </a:p>
          <a:p>
            <a:pPr marL="0" indent="0">
              <a:buFont typeface="Arial" panose="020B0604020202020204" pitchFamily="34" charset="0"/>
              <a:buNone/>
            </a:pPr>
            <a:endParaRPr lang="en-US" sz="2400" b="1" dirty="0"/>
          </a:p>
          <a:p>
            <a:pPr marL="0" indent="0">
              <a:buFont typeface="Arial" panose="020B0604020202020204" pitchFamily="34" charset="0"/>
              <a:buNone/>
            </a:pPr>
            <a:br>
              <a:rPr lang="en-MY" sz="2400" dirty="0"/>
            </a:br>
            <a:endParaRPr lang="en-MY" sz="2400" dirty="0"/>
          </a:p>
          <a:p>
            <a:pPr marL="0" indent="0">
              <a:buFont typeface="Arial" panose="020B0604020202020204" pitchFamily="34" charset="0"/>
              <a:buNone/>
            </a:pPr>
            <a:endParaRPr lang="en-MY" sz="20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895786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44525BD-CF6C-4275-3065-86AA15F6FAAF}"/>
            </a:ext>
          </a:extLst>
        </p:cNvPr>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B851DF35-A42E-585D-4A3B-0AC5E97E1C15}"/>
              </a:ext>
            </a:extLst>
          </p:cNvPr>
          <p:cNvGraphicFramePr/>
          <p:nvPr>
            <p:extLst>
              <p:ext uri="{D42A27DB-BD31-4B8C-83A1-F6EECF244321}">
                <p14:modId xmlns:p14="http://schemas.microsoft.com/office/powerpoint/2010/main" val="900438186"/>
              </p:ext>
            </p:extLst>
          </p:nvPr>
        </p:nvGraphicFramePr>
        <p:xfrm>
          <a:off x="839788" y="1527698"/>
          <a:ext cx="7485062" cy="4341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D433CB7-78ED-7D3E-707A-222F28E58097}"/>
              </a:ext>
            </a:extLst>
          </p:cNvPr>
          <p:cNvSpPr>
            <a:spLocks noGrp="1"/>
          </p:cNvSpPr>
          <p:nvPr>
            <p:ph type="sldNum" sz="quarter" idx="12"/>
          </p:nvPr>
        </p:nvSpPr>
        <p:spPr/>
        <p:txBody>
          <a:bodyPr/>
          <a:lstStyle/>
          <a:p>
            <a:fld id="{5075537C-CA84-1446-933C-8E9D027F9201}" type="slidenum">
              <a:rPr lang="en-US" smtClean="0"/>
              <a:t>2</a:t>
            </a:fld>
            <a:endParaRPr lang="en-US"/>
          </a:p>
        </p:txBody>
      </p:sp>
      <p:sp>
        <p:nvSpPr>
          <p:cNvPr id="3" name="Title 1">
            <a:extLst>
              <a:ext uri="{FF2B5EF4-FFF2-40B4-BE49-F238E27FC236}">
                <a16:creationId xmlns:a16="http://schemas.microsoft.com/office/drawing/2014/main" id="{69E8198A-52B3-B58D-7335-35C84139FC11}"/>
              </a:ext>
            </a:extLst>
          </p:cNvPr>
          <p:cNvSpPr txBox="1">
            <a:spLocks/>
          </p:cNvSpPr>
          <p:nvPr/>
        </p:nvSpPr>
        <p:spPr>
          <a:xfrm>
            <a:off x="838200" y="97864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OUTLINE</a:t>
            </a:r>
          </a:p>
          <a:p>
            <a:endParaRPr lang="en-US" sz="3600" b="1" dirty="0">
              <a:solidFill>
                <a:srgbClr val="0B49CB"/>
              </a:solidFill>
              <a:latin typeface="+mn-lt"/>
            </a:endParaRPr>
          </a:p>
        </p:txBody>
      </p:sp>
    </p:spTree>
    <p:extLst>
      <p:ext uri="{BB962C8B-B14F-4D97-AF65-F5344CB8AC3E}">
        <p14:creationId xmlns:p14="http://schemas.microsoft.com/office/powerpoint/2010/main" val="2820497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2372" y="5409264"/>
            <a:ext cx="10515600" cy="549049"/>
          </a:xfrm>
          <a:prstGeom prst="rect">
            <a:avLst/>
          </a:prstGeom>
        </p:spPr>
        <p:txBody>
          <a:bodyPr>
            <a:normAutofit fontScale="92500"/>
          </a:bodyPr>
          <a:lstStyle/>
          <a:p>
            <a:pPr marL="0" indent="0">
              <a:lnSpc>
                <a:spcPct val="100000"/>
              </a:lnSpc>
              <a:spcBef>
                <a:spcPts val="1400"/>
              </a:spcBef>
              <a:buNone/>
            </a:pPr>
            <a:r>
              <a:rPr lang="en-US" sz="2400" dirty="0"/>
              <a:t> to see how the Flight Number and Payload variables would affect the launch outcome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Flight Number vs. Payload Mass</a:t>
            </a:r>
          </a:p>
        </p:txBody>
      </p:sp>
      <p:pic>
        <p:nvPicPr>
          <p:cNvPr id="8" name="Picture 7">
            <a:extLst>
              <a:ext uri="{FF2B5EF4-FFF2-40B4-BE49-F238E27FC236}">
                <a16:creationId xmlns:a16="http://schemas.microsoft.com/office/drawing/2014/main" id="{86B60ED6-4D9A-2F1B-9091-26B6165D064E}"/>
              </a:ext>
            </a:extLst>
          </p:cNvPr>
          <p:cNvPicPr>
            <a:picLocks noChangeAspect="1"/>
          </p:cNvPicPr>
          <p:nvPr/>
        </p:nvPicPr>
        <p:blipFill>
          <a:blip r:embed="rId3"/>
          <a:stretch>
            <a:fillRect/>
          </a:stretch>
        </p:blipFill>
        <p:spPr>
          <a:xfrm>
            <a:off x="770011" y="2132412"/>
            <a:ext cx="10515600" cy="32095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8CE28DF-7D38-FDF3-A7F2-C55707E4CB0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6DC6A9-62C1-12E7-379F-A93E677771C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EC9BFDD1-922A-B662-44FF-A7638DB5935D}"/>
              </a:ext>
            </a:extLst>
          </p:cNvPr>
          <p:cNvSpPr>
            <a:spLocks noGrp="1"/>
          </p:cNvSpPr>
          <p:nvPr>
            <p:ph type="body" sz="half" idx="4294967295"/>
          </p:nvPr>
        </p:nvSpPr>
        <p:spPr>
          <a:xfrm>
            <a:off x="942372" y="5409264"/>
            <a:ext cx="10515600" cy="549049"/>
          </a:xfrm>
          <a:prstGeom prst="rect">
            <a:avLst/>
          </a:prstGeom>
        </p:spPr>
        <p:txBody>
          <a:bodyPr>
            <a:normAutofit/>
          </a:bodyPr>
          <a:lstStyle/>
          <a:p>
            <a:pPr marL="0" indent="0">
              <a:lnSpc>
                <a:spcPct val="100000"/>
              </a:lnSpc>
              <a:spcBef>
                <a:spcPts val="1400"/>
              </a:spcBef>
              <a:buNone/>
            </a:pPr>
            <a:r>
              <a:rPr lang="en-US" sz="2400" dirty="0"/>
              <a:t> to show relationship between Flight Number and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9F0A11C-3310-1824-7A19-2FD8DA250AF1}"/>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Flight Number vs. Launch Site</a:t>
            </a:r>
          </a:p>
        </p:txBody>
      </p:sp>
      <p:pic>
        <p:nvPicPr>
          <p:cNvPr id="6" name="Picture 5">
            <a:extLst>
              <a:ext uri="{FF2B5EF4-FFF2-40B4-BE49-F238E27FC236}">
                <a16:creationId xmlns:a16="http://schemas.microsoft.com/office/drawing/2014/main" id="{4FCEDFA7-6B3D-A38D-5712-C99B19D87141}"/>
              </a:ext>
            </a:extLst>
          </p:cNvPr>
          <p:cNvPicPr>
            <a:picLocks noChangeAspect="1"/>
          </p:cNvPicPr>
          <p:nvPr/>
        </p:nvPicPr>
        <p:blipFill>
          <a:blip r:embed="rId3"/>
          <a:stretch>
            <a:fillRect/>
          </a:stretch>
        </p:blipFill>
        <p:spPr>
          <a:xfrm>
            <a:off x="770011" y="2132412"/>
            <a:ext cx="10515600" cy="3209592"/>
          </a:xfrm>
          <a:prstGeom prst="rect">
            <a:avLst/>
          </a:prstGeom>
        </p:spPr>
      </p:pic>
    </p:spTree>
    <p:extLst>
      <p:ext uri="{BB962C8B-B14F-4D97-AF65-F5344CB8AC3E}">
        <p14:creationId xmlns:p14="http://schemas.microsoft.com/office/powerpoint/2010/main" val="1213847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5419906"/>
            <a:ext cx="10515600" cy="595439"/>
          </a:xfrm>
          <a:prstGeom prst="rect">
            <a:avLst/>
          </a:prstGeom>
        </p:spPr>
        <p:txBody>
          <a:bodyPr>
            <a:normAutofit/>
          </a:bodyPr>
          <a:lstStyle/>
          <a:p>
            <a:pPr marL="0" indent="0">
              <a:lnSpc>
                <a:spcPct val="100000"/>
              </a:lnSpc>
              <a:spcBef>
                <a:spcPts val="1400"/>
              </a:spcBef>
              <a:buNone/>
            </a:pPr>
            <a:r>
              <a:rPr lang="en-US" sz="2400" dirty="0"/>
              <a:t>  to visually check the relationship between Flight Number and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Payload vs. Launch Site</a:t>
            </a:r>
          </a:p>
        </p:txBody>
      </p:sp>
      <p:pic>
        <p:nvPicPr>
          <p:cNvPr id="6" name="Picture 5">
            <a:extLst>
              <a:ext uri="{FF2B5EF4-FFF2-40B4-BE49-F238E27FC236}">
                <a16:creationId xmlns:a16="http://schemas.microsoft.com/office/drawing/2014/main" id="{6753F439-C3B3-22DA-531C-636873FA3E34}"/>
              </a:ext>
            </a:extLst>
          </p:cNvPr>
          <p:cNvPicPr>
            <a:picLocks noChangeAspect="1"/>
          </p:cNvPicPr>
          <p:nvPr/>
        </p:nvPicPr>
        <p:blipFill>
          <a:blip r:embed="rId4"/>
          <a:stretch>
            <a:fillRect/>
          </a:stretch>
        </p:blipFill>
        <p:spPr>
          <a:xfrm>
            <a:off x="838200" y="1998132"/>
            <a:ext cx="10515600" cy="31326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E5A9DCF-FB06-A4D2-BFD3-001A84A5767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7790A0-C87D-6EEA-051E-87B775242C67}"/>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3D8E821-4E66-CC1A-2BCA-5E178E6288D6}"/>
              </a:ext>
            </a:extLst>
          </p:cNvPr>
          <p:cNvSpPr>
            <a:spLocks noGrp="1"/>
          </p:cNvSpPr>
          <p:nvPr>
            <p:ph type="body" sz="half" idx="4294967295"/>
          </p:nvPr>
        </p:nvSpPr>
        <p:spPr>
          <a:xfrm>
            <a:off x="838200" y="5419906"/>
            <a:ext cx="10515600" cy="595439"/>
          </a:xfrm>
          <a:prstGeom prst="rect">
            <a:avLst/>
          </a:prstGeom>
        </p:spPr>
        <p:txBody>
          <a:bodyPr>
            <a:normAutofit/>
          </a:bodyPr>
          <a:lstStyle/>
          <a:p>
            <a:pPr marL="0" indent="0">
              <a:lnSpc>
                <a:spcPct val="100000"/>
              </a:lnSpc>
              <a:spcBef>
                <a:spcPts val="1400"/>
              </a:spcBef>
              <a:buNone/>
            </a:pPr>
            <a:r>
              <a:rPr lang="en-US" sz="2400" dirty="0"/>
              <a:t> to visually check if there are any relationship between success rate and orbit type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2C2C47AB-EEBF-6C6C-CC83-C9E0338E9D3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Success Rate vs. Orbit Type</a:t>
            </a:r>
          </a:p>
        </p:txBody>
      </p:sp>
      <p:pic>
        <p:nvPicPr>
          <p:cNvPr id="7" name="Picture 6">
            <a:extLst>
              <a:ext uri="{FF2B5EF4-FFF2-40B4-BE49-F238E27FC236}">
                <a16:creationId xmlns:a16="http://schemas.microsoft.com/office/drawing/2014/main" id="{8239D72B-B599-5EBA-730F-E14BB0577FE1}"/>
              </a:ext>
            </a:extLst>
          </p:cNvPr>
          <p:cNvPicPr>
            <a:picLocks noChangeAspect="1"/>
          </p:cNvPicPr>
          <p:nvPr/>
        </p:nvPicPr>
        <p:blipFill>
          <a:blip r:embed="rId4"/>
          <a:stretch>
            <a:fillRect/>
          </a:stretch>
        </p:blipFill>
        <p:spPr>
          <a:xfrm>
            <a:off x="838200" y="1998132"/>
            <a:ext cx="10619772" cy="3132667"/>
          </a:xfrm>
          <a:prstGeom prst="rect">
            <a:avLst/>
          </a:prstGeom>
        </p:spPr>
      </p:pic>
    </p:spTree>
    <p:extLst>
      <p:ext uri="{BB962C8B-B14F-4D97-AF65-F5344CB8AC3E}">
        <p14:creationId xmlns:p14="http://schemas.microsoft.com/office/powerpoint/2010/main" val="1999593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426FE14-C4F7-5DB9-2B09-CF9F2E015F6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BCD3BE-7124-6E8B-626F-75BB1CC1F54D}"/>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7FB072E6-6B45-D7D3-9EFA-B73A23343710}"/>
              </a:ext>
            </a:extLst>
          </p:cNvPr>
          <p:cNvSpPr>
            <a:spLocks noGrp="1"/>
          </p:cNvSpPr>
          <p:nvPr>
            <p:ph type="body" sz="half" idx="4294967295"/>
          </p:nvPr>
        </p:nvSpPr>
        <p:spPr>
          <a:xfrm>
            <a:off x="838200" y="5419906"/>
            <a:ext cx="10515600" cy="595439"/>
          </a:xfrm>
          <a:prstGeom prst="rect">
            <a:avLst/>
          </a:prstGeom>
        </p:spPr>
        <p:txBody>
          <a:bodyPr>
            <a:normAutofit/>
          </a:bodyPr>
          <a:lstStyle/>
          <a:p>
            <a:pPr marL="0" indent="0">
              <a:lnSpc>
                <a:spcPct val="100000"/>
              </a:lnSpc>
              <a:spcBef>
                <a:spcPts val="1400"/>
              </a:spcBef>
              <a:buNone/>
            </a:pPr>
            <a:r>
              <a:rPr lang="en-US" sz="2400" dirty="0"/>
              <a:t> to see if there is any relationship between Flight Number and Orbit type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7333BCF8-A1B5-FED0-8F5B-6B67DDBFF53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Flight Number  vs. Orbit Type</a:t>
            </a:r>
          </a:p>
        </p:txBody>
      </p:sp>
      <p:pic>
        <p:nvPicPr>
          <p:cNvPr id="6" name="Picture 5">
            <a:extLst>
              <a:ext uri="{FF2B5EF4-FFF2-40B4-BE49-F238E27FC236}">
                <a16:creationId xmlns:a16="http://schemas.microsoft.com/office/drawing/2014/main" id="{BFA648AA-FB0B-2C4D-251F-8D5CC8E04BAF}"/>
              </a:ext>
            </a:extLst>
          </p:cNvPr>
          <p:cNvPicPr>
            <a:picLocks noChangeAspect="1"/>
          </p:cNvPicPr>
          <p:nvPr/>
        </p:nvPicPr>
        <p:blipFill>
          <a:blip r:embed="rId4"/>
          <a:stretch>
            <a:fillRect/>
          </a:stretch>
        </p:blipFill>
        <p:spPr>
          <a:xfrm>
            <a:off x="838200" y="1998132"/>
            <a:ext cx="10447411" cy="3132667"/>
          </a:xfrm>
          <a:prstGeom prst="rect">
            <a:avLst/>
          </a:prstGeom>
        </p:spPr>
      </p:pic>
    </p:spTree>
    <p:extLst>
      <p:ext uri="{BB962C8B-B14F-4D97-AF65-F5344CB8AC3E}">
        <p14:creationId xmlns:p14="http://schemas.microsoft.com/office/powerpoint/2010/main" val="1099197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F3CF50B-FDAE-4DBE-31A3-0420F44CC57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AA73E-04BD-1ED0-19A3-F28A93630CEA}"/>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07391079-2058-A0F6-AA58-3ABBC51BD018}"/>
              </a:ext>
            </a:extLst>
          </p:cNvPr>
          <p:cNvSpPr>
            <a:spLocks noGrp="1"/>
          </p:cNvSpPr>
          <p:nvPr>
            <p:ph type="body" sz="half" idx="4294967295"/>
          </p:nvPr>
        </p:nvSpPr>
        <p:spPr>
          <a:xfrm>
            <a:off x="838200" y="5419906"/>
            <a:ext cx="10515600" cy="595439"/>
          </a:xfrm>
          <a:prstGeom prst="rect">
            <a:avLst/>
          </a:prstGeom>
        </p:spPr>
        <p:txBody>
          <a:bodyPr>
            <a:normAutofit/>
          </a:bodyPr>
          <a:lstStyle/>
          <a:p>
            <a:pPr marL="0" indent="0">
              <a:lnSpc>
                <a:spcPct val="100000"/>
              </a:lnSpc>
              <a:spcBef>
                <a:spcPts val="1400"/>
              </a:spcBef>
              <a:buNone/>
            </a:pPr>
            <a:r>
              <a:rPr lang="en-US" sz="2400" dirty="0"/>
              <a:t> to see if there is any relationship between Payload Mass  and Orbit type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FE6180-7C29-42C7-D8AC-E198A51FF3A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Payload  vs. Orbit Type</a:t>
            </a:r>
          </a:p>
        </p:txBody>
      </p:sp>
      <p:pic>
        <p:nvPicPr>
          <p:cNvPr id="7" name="Picture 6">
            <a:extLst>
              <a:ext uri="{FF2B5EF4-FFF2-40B4-BE49-F238E27FC236}">
                <a16:creationId xmlns:a16="http://schemas.microsoft.com/office/drawing/2014/main" id="{AF15C8A0-B0D3-84D2-8CB0-DCE9728D2AE0}"/>
              </a:ext>
            </a:extLst>
          </p:cNvPr>
          <p:cNvPicPr>
            <a:picLocks noChangeAspect="1"/>
          </p:cNvPicPr>
          <p:nvPr/>
        </p:nvPicPr>
        <p:blipFill>
          <a:blip r:embed="rId4"/>
          <a:stretch>
            <a:fillRect/>
          </a:stretch>
        </p:blipFill>
        <p:spPr>
          <a:xfrm>
            <a:off x="838200" y="1998132"/>
            <a:ext cx="10447411" cy="3132667"/>
          </a:xfrm>
          <a:prstGeom prst="rect">
            <a:avLst/>
          </a:prstGeom>
        </p:spPr>
      </p:pic>
    </p:spTree>
    <p:extLst>
      <p:ext uri="{BB962C8B-B14F-4D97-AF65-F5344CB8AC3E}">
        <p14:creationId xmlns:p14="http://schemas.microsoft.com/office/powerpoint/2010/main" val="1327592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65A24CE-F37E-342D-155B-6D0C82212B6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3A6FA5B-3FAF-BE32-5793-F54520B48444}"/>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D67B238-4E75-4F5F-FAE9-18470427DE73}"/>
              </a:ext>
            </a:extLst>
          </p:cNvPr>
          <p:cNvSpPr>
            <a:spLocks noGrp="1"/>
          </p:cNvSpPr>
          <p:nvPr>
            <p:ph type="body" sz="half" idx="4294967295"/>
          </p:nvPr>
        </p:nvSpPr>
        <p:spPr>
          <a:xfrm>
            <a:off x="838200" y="5419906"/>
            <a:ext cx="10515600" cy="595439"/>
          </a:xfrm>
          <a:prstGeom prst="rect">
            <a:avLst/>
          </a:prstGeom>
        </p:spPr>
        <p:txBody>
          <a:bodyPr>
            <a:normAutofit/>
          </a:bodyPr>
          <a:lstStyle/>
          <a:p>
            <a:pPr marL="0" indent="0">
              <a:lnSpc>
                <a:spcPct val="100000"/>
              </a:lnSpc>
              <a:spcBef>
                <a:spcPts val="1400"/>
              </a:spcBef>
              <a:buNone/>
            </a:pPr>
            <a:r>
              <a:rPr lang="en-US" sz="2400" dirty="0"/>
              <a:t> to get the average launch success trend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8BC9A940-C87C-19B4-065A-A924ED7848F7}"/>
              </a:ext>
            </a:extLst>
          </p:cNvPr>
          <p:cNvSpPr txBox="1">
            <a:spLocks/>
          </p:cNvSpPr>
          <p:nvPr/>
        </p:nvSpPr>
        <p:spPr>
          <a:xfrm>
            <a:off x="804105" y="81317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Launch Success Yearly Trend</a:t>
            </a:r>
          </a:p>
          <a:p>
            <a:endParaRPr lang="en-US" sz="3600" b="1" dirty="0">
              <a:solidFill>
                <a:srgbClr val="0B49CB"/>
              </a:solidFill>
              <a:latin typeface="+mn-lt"/>
            </a:endParaRPr>
          </a:p>
        </p:txBody>
      </p:sp>
      <p:pic>
        <p:nvPicPr>
          <p:cNvPr id="6" name="Picture 5">
            <a:extLst>
              <a:ext uri="{FF2B5EF4-FFF2-40B4-BE49-F238E27FC236}">
                <a16:creationId xmlns:a16="http://schemas.microsoft.com/office/drawing/2014/main" id="{F05BA907-116E-9229-6B72-1369969226EE}"/>
              </a:ext>
            </a:extLst>
          </p:cNvPr>
          <p:cNvPicPr>
            <a:picLocks noChangeAspect="1"/>
          </p:cNvPicPr>
          <p:nvPr/>
        </p:nvPicPr>
        <p:blipFill>
          <a:blip r:embed="rId4"/>
          <a:stretch>
            <a:fillRect/>
          </a:stretch>
        </p:blipFill>
        <p:spPr>
          <a:xfrm>
            <a:off x="838200" y="1998132"/>
            <a:ext cx="10481505" cy="3132667"/>
          </a:xfrm>
          <a:prstGeom prst="rect">
            <a:avLst/>
          </a:prstGeom>
        </p:spPr>
      </p:pic>
    </p:spTree>
    <p:extLst>
      <p:ext uri="{BB962C8B-B14F-4D97-AF65-F5344CB8AC3E}">
        <p14:creationId xmlns:p14="http://schemas.microsoft.com/office/powerpoint/2010/main" val="2835807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 </a:t>
            </a:r>
            <a:r>
              <a:rPr lang="en-US" sz="2400" dirty="0"/>
              <a:t>The names of the unique launch sites in the space mission</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All Launch Site Names</a:t>
            </a:r>
          </a:p>
        </p:txBody>
      </p:sp>
      <p:pic>
        <p:nvPicPr>
          <p:cNvPr id="2" name="Picture 1">
            <a:extLst>
              <a:ext uri="{FF2B5EF4-FFF2-40B4-BE49-F238E27FC236}">
                <a16:creationId xmlns:a16="http://schemas.microsoft.com/office/drawing/2014/main" id="{6F2836BB-880A-9C70-07FE-F612AA1DA7B6}"/>
              </a:ext>
            </a:extLst>
          </p:cNvPr>
          <p:cNvPicPr>
            <a:picLocks noChangeAspect="1"/>
          </p:cNvPicPr>
          <p:nvPr/>
        </p:nvPicPr>
        <p:blipFill>
          <a:blip r:embed="rId3"/>
          <a:stretch>
            <a:fillRect/>
          </a:stretch>
        </p:blipFill>
        <p:spPr>
          <a:xfrm>
            <a:off x="1175331" y="2782377"/>
            <a:ext cx="1754136" cy="236535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Launch Site Names Begin with 'CCA'</a:t>
            </a:r>
          </a:p>
        </p:txBody>
      </p:sp>
      <p:pic>
        <p:nvPicPr>
          <p:cNvPr id="2" name="Picture 1">
            <a:extLst>
              <a:ext uri="{FF2B5EF4-FFF2-40B4-BE49-F238E27FC236}">
                <a16:creationId xmlns:a16="http://schemas.microsoft.com/office/drawing/2014/main" id="{3D3B9AEA-7531-02B8-AC26-A0C2B798F63B}"/>
              </a:ext>
            </a:extLst>
          </p:cNvPr>
          <p:cNvPicPr>
            <a:picLocks noChangeAspect="1"/>
          </p:cNvPicPr>
          <p:nvPr/>
        </p:nvPicPr>
        <p:blipFill>
          <a:blip r:embed="rId3"/>
          <a:stretch>
            <a:fillRect/>
          </a:stretch>
        </p:blipFill>
        <p:spPr>
          <a:xfrm>
            <a:off x="0" y="2795212"/>
            <a:ext cx="12192000" cy="249243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graphicFrame>
        <p:nvGraphicFramePr>
          <p:cNvPr id="2" name="Diagram 1">
            <a:extLst>
              <a:ext uri="{FF2B5EF4-FFF2-40B4-BE49-F238E27FC236}">
                <a16:creationId xmlns:a16="http://schemas.microsoft.com/office/drawing/2014/main" id="{34F18139-0154-026E-F856-25845A26DDE3}"/>
              </a:ext>
            </a:extLst>
          </p:cNvPr>
          <p:cNvGraphicFramePr/>
          <p:nvPr>
            <p:extLst>
              <p:ext uri="{D42A27DB-BD31-4B8C-83A1-F6EECF244321}">
                <p14:modId xmlns:p14="http://schemas.microsoft.com/office/powerpoint/2010/main" val="3474824636"/>
              </p:ext>
            </p:extLst>
          </p:nvPr>
        </p:nvGraphicFramePr>
        <p:xfrm>
          <a:off x="958903" y="1280160"/>
          <a:ext cx="10515600" cy="5320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The total payload mass carried by boosters launched by NASA (CRS)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Total Payload Mass</a:t>
            </a:r>
          </a:p>
        </p:txBody>
      </p:sp>
      <p:pic>
        <p:nvPicPr>
          <p:cNvPr id="2" name="Picture 1">
            <a:extLst>
              <a:ext uri="{FF2B5EF4-FFF2-40B4-BE49-F238E27FC236}">
                <a16:creationId xmlns:a16="http://schemas.microsoft.com/office/drawing/2014/main" id="{E4643E27-30A3-8B66-D81F-F80681FA44EB}"/>
              </a:ext>
            </a:extLst>
          </p:cNvPr>
          <p:cNvPicPr>
            <a:picLocks noChangeAspect="1"/>
          </p:cNvPicPr>
          <p:nvPr/>
        </p:nvPicPr>
        <p:blipFill>
          <a:blip r:embed="rId3"/>
          <a:stretch>
            <a:fillRect/>
          </a:stretch>
        </p:blipFill>
        <p:spPr>
          <a:xfrm>
            <a:off x="1117600" y="2705099"/>
            <a:ext cx="3885753" cy="103716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Average Payload Mass by F9 v1.1</a:t>
            </a:r>
          </a:p>
        </p:txBody>
      </p:sp>
      <p:pic>
        <p:nvPicPr>
          <p:cNvPr id="2" name="Picture 1">
            <a:extLst>
              <a:ext uri="{FF2B5EF4-FFF2-40B4-BE49-F238E27FC236}">
                <a16:creationId xmlns:a16="http://schemas.microsoft.com/office/drawing/2014/main" id="{15748012-021F-A7AF-0071-A2316399B691}"/>
              </a:ext>
            </a:extLst>
          </p:cNvPr>
          <p:cNvPicPr>
            <a:picLocks noChangeAspect="1"/>
          </p:cNvPicPr>
          <p:nvPr/>
        </p:nvPicPr>
        <p:blipFill>
          <a:blip r:embed="rId3"/>
          <a:stretch>
            <a:fillRect/>
          </a:stretch>
        </p:blipFill>
        <p:spPr>
          <a:xfrm>
            <a:off x="1172186" y="2623186"/>
            <a:ext cx="4771414" cy="133921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date when the first successful landing outcome in ground pad was achieved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First Successful Ground Landing Date</a:t>
            </a:r>
          </a:p>
        </p:txBody>
      </p:sp>
      <p:pic>
        <p:nvPicPr>
          <p:cNvPr id="2" name="Picture 1">
            <a:extLst>
              <a:ext uri="{FF2B5EF4-FFF2-40B4-BE49-F238E27FC236}">
                <a16:creationId xmlns:a16="http://schemas.microsoft.com/office/drawing/2014/main" id="{FF161BBD-3365-5810-0743-96FEFB8F0E28}"/>
              </a:ext>
            </a:extLst>
          </p:cNvPr>
          <p:cNvPicPr>
            <a:picLocks noChangeAspect="1"/>
          </p:cNvPicPr>
          <p:nvPr/>
        </p:nvPicPr>
        <p:blipFill>
          <a:blip r:embed="rId3"/>
          <a:stretch>
            <a:fillRect/>
          </a:stretch>
        </p:blipFill>
        <p:spPr>
          <a:xfrm>
            <a:off x="770010" y="3054349"/>
            <a:ext cx="5325989" cy="122978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rPr>
              <a:t>the names of boosters which have successfully landed on drone ship and had payload mass greater than 4000 but less than 6000</a:t>
            </a:r>
          </a:p>
          <a:p>
            <a:pPr marL="0" indent="0">
              <a:lnSpc>
                <a:spcPct val="100000"/>
              </a:lnSpc>
              <a:spcBef>
                <a:spcPts val="1400"/>
              </a:spcBef>
              <a:buNone/>
            </a:pPr>
            <a:endParaRPr lang="en-US" sz="2400" dirty="0">
              <a:solidFill>
                <a:schemeClr val="accent3">
                  <a:lumMod val="25000"/>
                </a:schemeClr>
              </a:solidFill>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dirty="0">
                <a:solidFill>
                  <a:srgbClr val="0B49CB"/>
                </a:solidFill>
                <a:latin typeface="+mn-lt"/>
              </a:rPr>
              <a:t>Successful Drone Ship Landing with Payload between 4000 and 6000</a:t>
            </a:r>
          </a:p>
        </p:txBody>
      </p:sp>
      <p:pic>
        <p:nvPicPr>
          <p:cNvPr id="2" name="Picture 1">
            <a:extLst>
              <a:ext uri="{FF2B5EF4-FFF2-40B4-BE49-F238E27FC236}">
                <a16:creationId xmlns:a16="http://schemas.microsoft.com/office/drawing/2014/main" id="{36488B69-6FBB-8CC4-2717-B74544688AD3}"/>
              </a:ext>
            </a:extLst>
          </p:cNvPr>
          <p:cNvPicPr>
            <a:picLocks noChangeAspect="1"/>
          </p:cNvPicPr>
          <p:nvPr/>
        </p:nvPicPr>
        <p:blipFill>
          <a:blip r:embed="rId3"/>
          <a:stretch>
            <a:fillRect/>
          </a:stretch>
        </p:blipFill>
        <p:spPr>
          <a:xfrm>
            <a:off x="1123502" y="2906953"/>
            <a:ext cx="2043031" cy="266411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400" dirty="0">
                <a:solidFill>
                  <a:schemeClr val="accent3">
                    <a:lumMod val="25000"/>
                  </a:schemeClr>
                </a:solidFill>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n-lt"/>
              </a:rPr>
              <a:t>Total Number of Successful and Failure Mission Outcomes</a:t>
            </a:r>
          </a:p>
        </p:txBody>
      </p:sp>
      <p:pic>
        <p:nvPicPr>
          <p:cNvPr id="2" name="Picture 1">
            <a:extLst>
              <a:ext uri="{FF2B5EF4-FFF2-40B4-BE49-F238E27FC236}">
                <a16:creationId xmlns:a16="http://schemas.microsoft.com/office/drawing/2014/main" id="{D8D08BA4-E8DC-BF22-60B0-13F88837298E}"/>
              </a:ext>
            </a:extLst>
          </p:cNvPr>
          <p:cNvPicPr>
            <a:picLocks noChangeAspect="1"/>
          </p:cNvPicPr>
          <p:nvPr/>
        </p:nvPicPr>
        <p:blipFill>
          <a:blip r:embed="rId3"/>
          <a:stretch>
            <a:fillRect/>
          </a:stretch>
        </p:blipFill>
        <p:spPr>
          <a:xfrm>
            <a:off x="1176411" y="2870835"/>
            <a:ext cx="6866922" cy="122703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Boosters Carried Maximum Payload</a:t>
            </a:r>
          </a:p>
        </p:txBody>
      </p:sp>
      <p:pic>
        <p:nvPicPr>
          <p:cNvPr id="2" name="Picture 1">
            <a:extLst>
              <a:ext uri="{FF2B5EF4-FFF2-40B4-BE49-F238E27FC236}">
                <a16:creationId xmlns:a16="http://schemas.microsoft.com/office/drawing/2014/main" id="{D869FAA4-3834-6683-6404-CBAA33730534}"/>
              </a:ext>
            </a:extLst>
          </p:cNvPr>
          <p:cNvPicPr>
            <a:picLocks noChangeAspect="1"/>
          </p:cNvPicPr>
          <p:nvPr/>
        </p:nvPicPr>
        <p:blipFill>
          <a:blip r:embed="rId3"/>
          <a:stretch>
            <a:fillRect/>
          </a:stretch>
        </p:blipFill>
        <p:spPr>
          <a:xfrm>
            <a:off x="1123495" y="2369649"/>
            <a:ext cx="1992237" cy="43513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rPr>
              <a:t>the failed landing_outcomes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2015 Launch Records</a:t>
            </a:r>
          </a:p>
        </p:txBody>
      </p:sp>
      <p:pic>
        <p:nvPicPr>
          <p:cNvPr id="2" name="Picture 1">
            <a:extLst>
              <a:ext uri="{FF2B5EF4-FFF2-40B4-BE49-F238E27FC236}">
                <a16:creationId xmlns:a16="http://schemas.microsoft.com/office/drawing/2014/main" id="{3C42E54F-BE1A-C8DA-ECF0-8A70E496B0ED}"/>
              </a:ext>
            </a:extLst>
          </p:cNvPr>
          <p:cNvPicPr>
            <a:picLocks noChangeAspect="1"/>
          </p:cNvPicPr>
          <p:nvPr/>
        </p:nvPicPr>
        <p:blipFill>
          <a:blip r:embed="rId3"/>
          <a:stretch>
            <a:fillRect/>
          </a:stretch>
        </p:blipFill>
        <p:spPr>
          <a:xfrm>
            <a:off x="1189120" y="3052113"/>
            <a:ext cx="4906880" cy="140135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n-lt"/>
              </a:rPr>
              <a:t>Rank Landing Outcomes Between 2010-06-04 and 2017-03-20</a:t>
            </a:r>
          </a:p>
        </p:txBody>
      </p:sp>
      <p:pic>
        <p:nvPicPr>
          <p:cNvPr id="2" name="Picture 1">
            <a:extLst>
              <a:ext uri="{FF2B5EF4-FFF2-40B4-BE49-F238E27FC236}">
                <a16:creationId xmlns:a16="http://schemas.microsoft.com/office/drawing/2014/main" id="{3F7515DA-EE8C-C4D1-0355-B6C98FD304F1}"/>
              </a:ext>
            </a:extLst>
          </p:cNvPr>
          <p:cNvPicPr>
            <a:picLocks noChangeAspect="1"/>
          </p:cNvPicPr>
          <p:nvPr/>
        </p:nvPicPr>
        <p:blipFill>
          <a:blip r:embed="rId3"/>
          <a:stretch>
            <a:fillRect/>
          </a:stretch>
        </p:blipFill>
        <p:spPr>
          <a:xfrm>
            <a:off x="1173260" y="3196663"/>
            <a:ext cx="3432607" cy="33565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All Launch Sites on Map</a:t>
            </a:r>
          </a:p>
        </p:txBody>
      </p:sp>
      <p:pic>
        <p:nvPicPr>
          <p:cNvPr id="4" name="Picture 3">
            <a:extLst>
              <a:ext uri="{FF2B5EF4-FFF2-40B4-BE49-F238E27FC236}">
                <a16:creationId xmlns:a16="http://schemas.microsoft.com/office/drawing/2014/main" id="{864C6187-F253-F164-4F81-753FAA50C343}"/>
              </a:ext>
            </a:extLst>
          </p:cNvPr>
          <p:cNvPicPr>
            <a:picLocks noChangeAspect="1"/>
          </p:cNvPicPr>
          <p:nvPr/>
        </p:nvPicPr>
        <p:blipFill>
          <a:blip r:embed="rId3"/>
          <a:stretch>
            <a:fillRect/>
          </a:stretch>
        </p:blipFill>
        <p:spPr>
          <a:xfrm>
            <a:off x="770011" y="1866258"/>
            <a:ext cx="10515599" cy="39112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Introduction</a:t>
            </a:r>
          </a:p>
        </p:txBody>
      </p:sp>
      <p:graphicFrame>
        <p:nvGraphicFramePr>
          <p:cNvPr id="2" name="Diagram 1">
            <a:extLst>
              <a:ext uri="{FF2B5EF4-FFF2-40B4-BE49-F238E27FC236}">
                <a16:creationId xmlns:a16="http://schemas.microsoft.com/office/drawing/2014/main" id="{5F184C50-B210-5983-7B41-D6C429B41615}"/>
              </a:ext>
            </a:extLst>
          </p:cNvPr>
          <p:cNvGraphicFramePr/>
          <p:nvPr>
            <p:extLst>
              <p:ext uri="{D42A27DB-BD31-4B8C-83A1-F6EECF244321}">
                <p14:modId xmlns:p14="http://schemas.microsoft.com/office/powerpoint/2010/main" val="822213402"/>
              </p:ext>
            </p:extLst>
          </p:nvPr>
        </p:nvGraphicFramePr>
        <p:xfrm>
          <a:off x="893382" y="1363287"/>
          <a:ext cx="10399485" cy="4821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B9281CF-7A5B-3156-1F10-1A2E97FCF51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3BAB08-0B76-F4CF-A3F0-D34779D3628F}"/>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2" name="Title 1">
            <a:extLst>
              <a:ext uri="{FF2B5EF4-FFF2-40B4-BE49-F238E27FC236}">
                <a16:creationId xmlns:a16="http://schemas.microsoft.com/office/drawing/2014/main" id="{99901827-0451-A6D6-2CC3-EF9A92EC95D2}"/>
              </a:ext>
            </a:extLst>
          </p:cNvPr>
          <p:cNvSpPr txBox="1">
            <a:spLocks/>
          </p:cNvSpPr>
          <p:nvPr/>
        </p:nvSpPr>
        <p:spPr>
          <a:xfrm>
            <a:off x="734027" y="662441"/>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mn-lt"/>
              </a:rPr>
              <a:t>succeeded launches and failed launches for each site on map</a:t>
            </a:r>
          </a:p>
          <a:p>
            <a:endParaRPr lang="en-US" sz="3200" b="1" dirty="0">
              <a:solidFill>
                <a:srgbClr val="0B49CB"/>
              </a:solidFill>
              <a:latin typeface="+mn-lt"/>
            </a:endParaRPr>
          </a:p>
        </p:txBody>
      </p:sp>
      <p:pic>
        <p:nvPicPr>
          <p:cNvPr id="4" name="Picture 3">
            <a:extLst>
              <a:ext uri="{FF2B5EF4-FFF2-40B4-BE49-F238E27FC236}">
                <a16:creationId xmlns:a16="http://schemas.microsoft.com/office/drawing/2014/main" id="{AE23F84E-7289-6531-A173-6A6AAF871A70}"/>
              </a:ext>
            </a:extLst>
          </p:cNvPr>
          <p:cNvPicPr>
            <a:picLocks noChangeAspect="1"/>
          </p:cNvPicPr>
          <p:nvPr/>
        </p:nvPicPr>
        <p:blipFill>
          <a:blip r:embed="rId3"/>
          <a:stretch>
            <a:fillRect/>
          </a:stretch>
        </p:blipFill>
        <p:spPr>
          <a:xfrm>
            <a:off x="734028" y="3167356"/>
            <a:ext cx="10515599" cy="2858217"/>
          </a:xfrm>
          <a:prstGeom prst="rect">
            <a:avLst/>
          </a:prstGeom>
        </p:spPr>
      </p:pic>
      <p:sp>
        <p:nvSpPr>
          <p:cNvPr id="6" name="TextBox 5">
            <a:extLst>
              <a:ext uri="{FF2B5EF4-FFF2-40B4-BE49-F238E27FC236}">
                <a16:creationId xmlns:a16="http://schemas.microsoft.com/office/drawing/2014/main" id="{AC02A4B9-1B08-6BDB-635C-F6A3DCA50FA5}"/>
              </a:ext>
            </a:extLst>
          </p:cNvPr>
          <p:cNvSpPr txBox="1"/>
          <p:nvPr/>
        </p:nvSpPr>
        <p:spPr>
          <a:xfrm>
            <a:off x="770010" y="1404593"/>
            <a:ext cx="10515599" cy="1200329"/>
          </a:xfrm>
          <a:prstGeom prst="rect">
            <a:avLst/>
          </a:prstGeom>
          <a:noFill/>
        </p:spPr>
        <p:txBody>
          <a:bodyPr wrap="square">
            <a:spAutoFit/>
          </a:bodyPr>
          <a:lstStyle/>
          <a:p>
            <a:pPr marL="342900" indent="-342900">
              <a:buFont typeface="Arial" panose="020B0604020202020204" pitchFamily="34" charset="0"/>
              <a:buChar char="•"/>
            </a:pPr>
            <a:r>
              <a:rPr lang="en-US" sz="2400" dirty="0"/>
              <a:t>If we zoom in on one of the launch site, we can see green and red tags. </a:t>
            </a:r>
          </a:p>
          <a:p>
            <a:pPr marL="342900" indent="-342900">
              <a:buFont typeface="Arial" panose="020B0604020202020204" pitchFamily="34" charset="0"/>
              <a:buChar char="•"/>
            </a:pPr>
            <a:r>
              <a:rPr lang="en-US" sz="2400" dirty="0"/>
              <a:t>Each green tag represents a successful launch while each red tag represents a failed launch</a:t>
            </a:r>
          </a:p>
        </p:txBody>
      </p:sp>
    </p:spTree>
    <p:extLst>
      <p:ext uri="{BB962C8B-B14F-4D97-AF65-F5344CB8AC3E}">
        <p14:creationId xmlns:p14="http://schemas.microsoft.com/office/powerpoint/2010/main" val="3321574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687962" cy="4314825"/>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rPr>
              <a:t>The distances between a launch site to its proximities such as the nearest city, railway, or highway</a:t>
            </a:r>
          </a:p>
          <a:p>
            <a:pPr>
              <a:lnSpc>
                <a:spcPct val="100000"/>
              </a:lnSpc>
              <a:spcBef>
                <a:spcPts val="1400"/>
              </a:spcBef>
            </a:pPr>
            <a:r>
              <a:rPr lang="en-US" sz="2400" dirty="0">
                <a:solidFill>
                  <a:schemeClr val="accent3">
                    <a:lumMod val="25000"/>
                  </a:schemeClr>
                </a:solidFill>
              </a:rPr>
              <a:t>The picture below shows the distance between the VAFB SLC-4E launch site and the nearest coastline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The distances between a launch site to its proximities </a:t>
            </a:r>
          </a:p>
        </p:txBody>
      </p:sp>
      <p:pic>
        <p:nvPicPr>
          <p:cNvPr id="2" name="Picture 1">
            <a:extLst>
              <a:ext uri="{FF2B5EF4-FFF2-40B4-BE49-F238E27FC236}">
                <a16:creationId xmlns:a16="http://schemas.microsoft.com/office/drawing/2014/main" id="{8868C1D8-2D61-BDAB-4DE4-E26F3431965E}"/>
              </a:ext>
            </a:extLst>
          </p:cNvPr>
          <p:cNvPicPr>
            <a:picLocks noChangeAspect="1"/>
          </p:cNvPicPr>
          <p:nvPr/>
        </p:nvPicPr>
        <p:blipFill rotWithShape="1">
          <a:blip r:embed="rId3"/>
          <a:srcRect l="32712" t="15961"/>
          <a:stretch/>
        </p:blipFill>
        <p:spPr>
          <a:xfrm>
            <a:off x="1236133" y="3708400"/>
            <a:ext cx="9550400" cy="231717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rPr>
              <a:t>launch success count for all sites</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Dashboard </a:t>
            </a:r>
          </a:p>
        </p:txBody>
      </p:sp>
      <p:pic>
        <p:nvPicPr>
          <p:cNvPr id="9" name="Picture 8">
            <a:extLst>
              <a:ext uri="{FF2B5EF4-FFF2-40B4-BE49-F238E27FC236}">
                <a16:creationId xmlns:a16="http://schemas.microsoft.com/office/drawing/2014/main" id="{0A195802-F19A-F625-B149-F335AC543B37}"/>
              </a:ext>
            </a:extLst>
          </p:cNvPr>
          <p:cNvPicPr>
            <a:picLocks noChangeAspect="1"/>
          </p:cNvPicPr>
          <p:nvPr/>
        </p:nvPicPr>
        <p:blipFill>
          <a:blip r:embed="rId3"/>
          <a:stretch>
            <a:fillRect/>
          </a:stretch>
        </p:blipFill>
        <p:spPr>
          <a:xfrm>
            <a:off x="110286" y="2438400"/>
            <a:ext cx="11971428" cy="391917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B2B47C1-42A5-0F21-2E87-EEBD8129B33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0957E5-189E-964D-7947-C00557C7535A}"/>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7E365A9C-AA68-8900-5ED2-289FEDE0622A}"/>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rPr>
              <a:t>the launch site with highest launch success ratio  </a:t>
            </a:r>
            <a:r>
              <a:rPr lang="en-US" sz="2400" b="1" dirty="0">
                <a:solidFill>
                  <a:schemeClr val="accent3">
                    <a:lumMod val="25000"/>
                  </a:schemeClr>
                </a:solidFill>
              </a:rPr>
              <a:t>CCAFS LC-40</a:t>
            </a:r>
          </a:p>
          <a:p>
            <a:pPr>
              <a:lnSpc>
                <a:spcPct val="100000"/>
              </a:lnSpc>
              <a:spcBef>
                <a:spcPts val="1400"/>
              </a:spcBef>
            </a:pPr>
            <a:r>
              <a:rPr lang="en-US" sz="2400" dirty="0"/>
              <a:t>0 represents failed launches while 1 represents successful launches. We can see that 73.1% of launches done at CCAFS LC-40 are failed launches.</a:t>
            </a:r>
            <a:endParaRPr lang="en-US" sz="2400" b="1"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811F8E04-70F9-3F6C-3FA7-693879B78E3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Dashboard </a:t>
            </a:r>
          </a:p>
        </p:txBody>
      </p:sp>
      <p:pic>
        <p:nvPicPr>
          <p:cNvPr id="2" name="Picture 1">
            <a:extLst>
              <a:ext uri="{FF2B5EF4-FFF2-40B4-BE49-F238E27FC236}">
                <a16:creationId xmlns:a16="http://schemas.microsoft.com/office/drawing/2014/main" id="{604945CE-4833-B85B-75A5-201B278CBD3E}"/>
              </a:ext>
            </a:extLst>
          </p:cNvPr>
          <p:cNvPicPr>
            <a:picLocks noChangeAspect="1"/>
          </p:cNvPicPr>
          <p:nvPr/>
        </p:nvPicPr>
        <p:blipFill>
          <a:blip r:embed="rId3"/>
          <a:stretch>
            <a:fillRect/>
          </a:stretch>
        </p:blipFill>
        <p:spPr>
          <a:xfrm>
            <a:off x="931333" y="3278038"/>
            <a:ext cx="10024214" cy="3079532"/>
          </a:xfrm>
          <a:prstGeom prst="rect">
            <a:avLst/>
          </a:prstGeom>
        </p:spPr>
      </p:pic>
    </p:spTree>
    <p:extLst>
      <p:ext uri="{BB962C8B-B14F-4D97-AF65-F5344CB8AC3E}">
        <p14:creationId xmlns:p14="http://schemas.microsoft.com/office/powerpoint/2010/main" val="3226527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rPr>
              <a:t>Payload vs. Launch Outcome scatter plot for all sites, with different payload selected in the range slider</a:t>
            </a:r>
          </a:p>
          <a:p>
            <a:pPr>
              <a:lnSpc>
                <a:spcPct val="100000"/>
              </a:lnSpc>
              <a:spcBef>
                <a:spcPts val="1400"/>
              </a:spcBef>
            </a:pPr>
            <a:r>
              <a:rPr lang="en-US" sz="2400" dirty="0"/>
              <a:t>Class 0 represents failed launches while class 1 represents successful launches. </a:t>
            </a:r>
            <a:endParaRPr lang="en-MY" sz="2400" dirty="0"/>
          </a:p>
          <a:p>
            <a:pPr>
              <a:lnSpc>
                <a:spcPct val="100000"/>
              </a:lnSpc>
              <a:spcBef>
                <a:spcPts val="1400"/>
              </a:spcBef>
            </a:pPr>
            <a:endParaRPr lang="en-US" sz="24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4" name="Picture 3">
            <a:extLst>
              <a:ext uri="{FF2B5EF4-FFF2-40B4-BE49-F238E27FC236}">
                <a16:creationId xmlns:a16="http://schemas.microsoft.com/office/drawing/2014/main" id="{719083CD-D045-B9B3-F10F-E867FFA3B89A}"/>
              </a:ext>
            </a:extLst>
          </p:cNvPr>
          <p:cNvPicPr>
            <a:picLocks noChangeAspect="1"/>
          </p:cNvPicPr>
          <p:nvPr/>
        </p:nvPicPr>
        <p:blipFill>
          <a:blip r:embed="rId3"/>
          <a:stretch>
            <a:fillRect/>
          </a:stretch>
        </p:blipFill>
        <p:spPr>
          <a:xfrm>
            <a:off x="770011" y="3428999"/>
            <a:ext cx="10270522" cy="2596573"/>
          </a:xfrm>
          <a:prstGeom prst="rect">
            <a:avLst/>
          </a:prstGeom>
        </p:spPr>
      </p:pic>
      <p:sp>
        <p:nvSpPr>
          <p:cNvPr id="8" name="Title 1">
            <a:extLst>
              <a:ext uri="{FF2B5EF4-FFF2-40B4-BE49-F238E27FC236}">
                <a16:creationId xmlns:a16="http://schemas.microsoft.com/office/drawing/2014/main" id="{0498375C-4339-9FB5-9356-31CF3B194B96}"/>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Dashboard </a:t>
            </a:r>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5CCC1E4-00DB-75C3-1CF2-BF21BAD6D2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4C89F8-008B-9F78-DC8B-C1F0FF7584C9}"/>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B1C7F829-E860-D129-9D69-03D525A67EB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Classification Accuracy</a:t>
            </a:r>
          </a:p>
        </p:txBody>
      </p:sp>
      <p:graphicFrame>
        <p:nvGraphicFramePr>
          <p:cNvPr id="3" name="Diagram 2">
            <a:extLst>
              <a:ext uri="{FF2B5EF4-FFF2-40B4-BE49-F238E27FC236}">
                <a16:creationId xmlns:a16="http://schemas.microsoft.com/office/drawing/2014/main" id="{B1C43140-262B-2FBC-F757-CDC6A7949B08}"/>
              </a:ext>
            </a:extLst>
          </p:cNvPr>
          <p:cNvGraphicFramePr/>
          <p:nvPr>
            <p:extLst>
              <p:ext uri="{D42A27DB-BD31-4B8C-83A1-F6EECF244321}">
                <p14:modId xmlns:p14="http://schemas.microsoft.com/office/powerpoint/2010/main" val="1045473111"/>
              </p:ext>
            </p:extLst>
          </p:nvPr>
        </p:nvGraphicFramePr>
        <p:xfrm>
          <a:off x="770011" y="1807337"/>
          <a:ext cx="10515600" cy="4218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2693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477960" cy="3811588"/>
          </a:xfrm>
          <a:prstGeom prst="rect">
            <a:avLst/>
          </a:prstGeom>
        </p:spPr>
        <p:txBody>
          <a:bodyPr>
            <a:normAutofit/>
          </a:bodyPr>
          <a:lstStyle/>
          <a:p>
            <a:pPr marL="0" indent="0">
              <a:lnSpc>
                <a:spcPct val="100000"/>
              </a:lnSpc>
              <a:spcBef>
                <a:spcPts val="1400"/>
              </a:spcBef>
              <a:buNone/>
            </a:pPr>
            <a:r>
              <a:rPr lang="en-US" sz="2400" b="1" dirty="0">
                <a:solidFill>
                  <a:schemeClr val="accent3">
                    <a:lumMod val="25000"/>
                  </a:schemeClr>
                </a:solidFill>
              </a:rPr>
              <a:t> Decision tree</a:t>
            </a:r>
          </a:p>
          <a:p>
            <a:pPr lvl="1">
              <a:lnSpc>
                <a:spcPct val="100000"/>
              </a:lnSpc>
              <a:spcBef>
                <a:spcPts val="1400"/>
              </a:spcBef>
            </a:pPr>
            <a:r>
              <a:rPr lang="en-US" sz="2000" dirty="0">
                <a:solidFill>
                  <a:schemeClr val="accent3">
                    <a:lumMod val="25000"/>
                  </a:schemeClr>
                </a:solidFill>
              </a:rPr>
              <a:t>GridSearchCV best score: 0.8892857142857142</a:t>
            </a:r>
          </a:p>
          <a:p>
            <a:pPr lvl="1">
              <a:lnSpc>
                <a:spcPct val="100000"/>
              </a:lnSpc>
              <a:spcBef>
                <a:spcPts val="1400"/>
              </a:spcBef>
            </a:pPr>
            <a:r>
              <a:rPr lang="en-US" sz="2000" dirty="0">
                <a:solidFill>
                  <a:schemeClr val="accent3">
                    <a:lumMod val="25000"/>
                  </a:schemeClr>
                </a:solidFill>
              </a:rPr>
              <a:t>Accuracy score on test set: 0.8333333333333334</a:t>
            </a:r>
          </a:p>
          <a:p>
            <a:pPr marL="0" indent="0">
              <a:lnSpc>
                <a:spcPct val="100000"/>
              </a:lnSpc>
              <a:spcBef>
                <a:spcPts val="1400"/>
              </a:spcBef>
              <a:buNone/>
            </a:pPr>
            <a:endParaRPr lang="en-US" sz="24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Confusion Matrix</a:t>
            </a:r>
          </a:p>
        </p:txBody>
      </p:sp>
      <p:pic>
        <p:nvPicPr>
          <p:cNvPr id="2" name="Picture 1">
            <a:extLst>
              <a:ext uri="{FF2B5EF4-FFF2-40B4-BE49-F238E27FC236}">
                <a16:creationId xmlns:a16="http://schemas.microsoft.com/office/drawing/2014/main" id="{58F0CF63-1A11-0871-6B75-3DB9F3FE6748}"/>
              </a:ext>
            </a:extLst>
          </p:cNvPr>
          <p:cNvPicPr>
            <a:picLocks noChangeAspect="1"/>
          </p:cNvPicPr>
          <p:nvPr/>
        </p:nvPicPr>
        <p:blipFill>
          <a:blip r:embed="rId3"/>
          <a:stretch>
            <a:fillRect/>
          </a:stretch>
        </p:blipFill>
        <p:spPr>
          <a:xfrm>
            <a:off x="1778000" y="3289023"/>
            <a:ext cx="6067791" cy="31381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Conclusions</a:t>
            </a:r>
          </a:p>
        </p:txBody>
      </p:sp>
      <p:graphicFrame>
        <p:nvGraphicFramePr>
          <p:cNvPr id="8" name="Diagram 7">
            <a:extLst>
              <a:ext uri="{FF2B5EF4-FFF2-40B4-BE49-F238E27FC236}">
                <a16:creationId xmlns:a16="http://schemas.microsoft.com/office/drawing/2014/main" id="{1441371F-C6F7-E12B-D7BA-93046D969BAC}"/>
              </a:ext>
            </a:extLst>
          </p:cNvPr>
          <p:cNvGraphicFramePr/>
          <p:nvPr/>
        </p:nvGraphicFramePr>
        <p:xfrm>
          <a:off x="752019" y="1802475"/>
          <a:ext cx="10687961"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Appendix</a:t>
            </a:r>
          </a:p>
        </p:txBody>
      </p:sp>
      <p:pic>
        <p:nvPicPr>
          <p:cNvPr id="9218" name="Picture 2" descr="dash-logo-300 - Probytes Web Development Company">
            <a:extLst>
              <a:ext uri="{FF2B5EF4-FFF2-40B4-BE49-F238E27FC236}">
                <a16:creationId xmlns:a16="http://schemas.microsoft.com/office/drawing/2014/main" id="{7F329F31-E969-1D5A-F1D3-8F7BC13EE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876" y="2181861"/>
            <a:ext cx="2150807" cy="215080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246DC6ED-1142-B8E3-7CF4-FE46AF79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011" y="1346200"/>
            <a:ext cx="2877079" cy="129468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9C8C8E3-5FE2-C429-B125-08CEEDFE7C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211" y="25469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B31E4D4C-62D5-3958-7335-A4DBB0F9A4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526" y="3350578"/>
            <a:ext cx="2649793" cy="98209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49EBA754-1704-C4FA-6530-BF1205A48B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9603" y="4332668"/>
            <a:ext cx="2046032" cy="61955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lium Library | Geospatial visualization via Folium Library">
            <a:extLst>
              <a:ext uri="{FF2B5EF4-FFF2-40B4-BE49-F238E27FC236}">
                <a16:creationId xmlns:a16="http://schemas.microsoft.com/office/drawing/2014/main" id="{65ED81AC-3EC0-A069-035C-8A045B76CF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8205" y="1641453"/>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3756676-4366-7B05-57E0-AF15E3BDB7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65570" y="1536728"/>
            <a:ext cx="1876732" cy="10102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How to calculate quartiles in SQL (descriptive statistics, SQL, statistics)  - Quora">
            <a:extLst>
              <a:ext uri="{FF2B5EF4-FFF2-40B4-BE49-F238E27FC236}">
                <a16:creationId xmlns:a16="http://schemas.microsoft.com/office/drawing/2014/main" id="{940EF467-4032-6498-A8F7-5B261F039C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28418" y="1540192"/>
            <a:ext cx="1489792" cy="77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graphicFrame>
        <p:nvGraphicFramePr>
          <p:cNvPr id="2" name="Diagram 1">
            <a:extLst>
              <a:ext uri="{FF2B5EF4-FFF2-40B4-BE49-F238E27FC236}">
                <a16:creationId xmlns:a16="http://schemas.microsoft.com/office/drawing/2014/main" id="{F91FB916-2029-CF12-4466-4F27A8B9CBFC}"/>
              </a:ext>
            </a:extLst>
          </p:cNvPr>
          <p:cNvGraphicFramePr/>
          <p:nvPr>
            <p:extLst>
              <p:ext uri="{D42A27DB-BD31-4B8C-83A1-F6EECF244321}">
                <p14:modId xmlns:p14="http://schemas.microsoft.com/office/powerpoint/2010/main" val="2066438298"/>
              </p:ext>
            </p:extLst>
          </p:nvPr>
        </p:nvGraphicFramePr>
        <p:xfrm>
          <a:off x="797720" y="1280160"/>
          <a:ext cx="10660252" cy="5577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2"/>
          </p:nvPr>
        </p:nvSpPr>
        <p:spPr>
          <a:xfrm>
            <a:off x="247649" y="1371599"/>
            <a:ext cx="11210323" cy="4356341"/>
          </a:xfrm>
          <a:prstGeom prst="rect">
            <a:avLst/>
          </a:prstGeom>
        </p:spPr>
        <p:txBody>
          <a:bodyPr vert="horz" lIns="91440" tIns="45720" rIns="91440" bIns="45720" rtlCol="0" anchor="t">
            <a:noAutofit/>
          </a:bodyPr>
          <a:lstStyle/>
          <a:p>
            <a:endParaRPr lang="en-MY" sz="2400" u="sng" dirty="0"/>
          </a:p>
          <a:p>
            <a:pPr marL="914400" lvl="1" indent="-457200">
              <a:buFont typeface="Arial" panose="020B0604020202020204" pitchFamily="34" charset="0"/>
              <a:buChar char="•"/>
            </a:pPr>
            <a:r>
              <a:rPr lang="en-US" sz="2400" b="0" dirty="0">
                <a:effectLst/>
              </a:rPr>
              <a:t>request rocket launch data from SpaceX API with the following URL:</a:t>
            </a:r>
          </a:p>
          <a:p>
            <a:pPr lvl="1"/>
            <a:r>
              <a:rPr lang="en-US" sz="2400" b="1" dirty="0">
                <a:effectLst/>
              </a:rPr>
              <a:t>        spacex_url</a:t>
            </a:r>
            <a:r>
              <a:rPr lang="en-US" sz="2400" b="0" dirty="0">
                <a:solidFill>
                  <a:schemeClr val="accent1"/>
                </a:solidFill>
                <a:effectLst/>
              </a:rPr>
              <a:t>="https://api.spacexdata.com/v4/launches/past"</a:t>
            </a:r>
          </a:p>
          <a:p>
            <a:pPr marL="914400" lvl="1" indent="-457200">
              <a:buFont typeface="Arial" panose="020B0604020202020204" pitchFamily="34" charset="0"/>
              <a:buChar char="•"/>
            </a:pPr>
            <a:r>
              <a:rPr lang="en-MY" sz="2400" dirty="0"/>
              <a:t>The API provides data about many types of rocket launches done by SpaceX, the data is therefore filtered to include only Falcon 9 launches.</a:t>
            </a:r>
          </a:p>
          <a:p>
            <a:pPr marL="914400" lvl="1" indent="-457200">
              <a:buFont typeface="Arial" panose="020B0604020202020204" pitchFamily="34" charset="0"/>
              <a:buChar char="•"/>
            </a:pPr>
            <a:r>
              <a:rPr lang="en-MY" sz="2400" dirty="0"/>
              <a:t>Every missing value in the data is replaced the mean </a:t>
            </a:r>
            <a:r>
              <a:rPr lang="en-US" sz="2400" dirty="0"/>
              <a:t>the column that the missing value belongs to. </a:t>
            </a:r>
          </a:p>
          <a:p>
            <a:pPr marL="914400" lvl="1" indent="-457200">
              <a:buFont typeface="Arial" panose="020B0604020202020204" pitchFamily="34" charset="0"/>
              <a:buChar char="•"/>
            </a:pPr>
            <a:r>
              <a:rPr lang="en-US" sz="2400" dirty="0"/>
              <a:t>We end up with 90 rows or instances and 17 columns or features. </a:t>
            </a:r>
          </a:p>
          <a:p>
            <a:endParaRPr lang="en-US" sz="24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D5CF3F2-E8DA-BDCC-5EF0-091EADA8B44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EBD53A0-A097-072A-5411-46902BFAF72E}"/>
              </a:ext>
            </a:extLst>
          </p:cNvPr>
          <p:cNvSpPr>
            <a:spLocks noGrp="1"/>
          </p:cNvSpPr>
          <p:nvPr>
            <p:ph type="body" sz="half" idx="2"/>
          </p:nvPr>
        </p:nvSpPr>
        <p:spPr>
          <a:xfrm>
            <a:off x="770011" y="1806608"/>
            <a:ext cx="11944351" cy="1113907"/>
          </a:xfrm>
          <a:prstGeom prst="rect">
            <a:avLst/>
          </a:prstGeom>
        </p:spPr>
        <p:txBody>
          <a:bodyPr vert="horz" lIns="91440" tIns="45720" rIns="91440" bIns="45720" rtlCol="0" anchor="t">
            <a:normAutofit/>
          </a:bodyPr>
          <a:lstStyle/>
          <a:p>
            <a:r>
              <a:rPr lang="en-US" sz="2800" dirty="0"/>
              <a:t>The picture below shows the first few rows of the data:</a:t>
            </a:r>
            <a:endParaRPr lang="en-US" sz="2800" dirty="0">
              <a:solidFill>
                <a:schemeClr val="accent3">
                  <a:lumMod val="25000"/>
                </a:schemeClr>
              </a:solidFill>
            </a:endParaRPr>
          </a:p>
          <a:p>
            <a:endParaRPr lang="en-US" sz="2800" b="1" dirty="0">
              <a:solidFill>
                <a:schemeClr val="accent3">
                  <a:lumMod val="25000"/>
                </a:schemeClr>
              </a:solidFill>
            </a:endParaRPr>
          </a:p>
          <a:p>
            <a:endParaRPr lang="en-US" dirty="0"/>
          </a:p>
        </p:txBody>
      </p:sp>
      <p:sp>
        <p:nvSpPr>
          <p:cNvPr id="6" name="Slide Number Placeholder 5">
            <a:extLst>
              <a:ext uri="{FF2B5EF4-FFF2-40B4-BE49-F238E27FC236}">
                <a16:creationId xmlns:a16="http://schemas.microsoft.com/office/drawing/2014/main" id="{3836C649-6622-E1C9-3FD9-CB844ABA819E}"/>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AFB15B1B-CE2B-16AD-43B8-22EFE6F68E8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Data Collection – SpaceX API</a:t>
            </a:r>
          </a:p>
        </p:txBody>
      </p:sp>
      <p:pic>
        <p:nvPicPr>
          <p:cNvPr id="7" name="Picture 6">
            <a:extLst>
              <a:ext uri="{FF2B5EF4-FFF2-40B4-BE49-F238E27FC236}">
                <a16:creationId xmlns:a16="http://schemas.microsoft.com/office/drawing/2014/main" id="{0F6B34BD-472D-BCAB-0B82-4BF8AFBD5EFB}"/>
              </a:ext>
            </a:extLst>
          </p:cNvPr>
          <p:cNvPicPr>
            <a:picLocks noChangeAspect="1"/>
          </p:cNvPicPr>
          <p:nvPr/>
        </p:nvPicPr>
        <p:blipFill>
          <a:blip r:embed="rId3"/>
          <a:stretch>
            <a:fillRect/>
          </a:stretch>
        </p:blipFill>
        <p:spPr>
          <a:xfrm>
            <a:off x="770010" y="2468253"/>
            <a:ext cx="10687961" cy="2485506"/>
          </a:xfrm>
          <a:prstGeom prst="rect">
            <a:avLst/>
          </a:prstGeom>
        </p:spPr>
      </p:pic>
      <p:sp>
        <p:nvSpPr>
          <p:cNvPr id="8" name="TextBox 7">
            <a:extLst>
              <a:ext uri="{FF2B5EF4-FFF2-40B4-BE49-F238E27FC236}">
                <a16:creationId xmlns:a16="http://schemas.microsoft.com/office/drawing/2014/main" id="{54AB3A9C-2AD1-98E4-A2F7-F14F842AA85C}"/>
              </a:ext>
            </a:extLst>
          </p:cNvPr>
          <p:cNvSpPr txBox="1"/>
          <p:nvPr/>
        </p:nvSpPr>
        <p:spPr>
          <a:xfrm>
            <a:off x="770011" y="5274085"/>
            <a:ext cx="10515600" cy="1318310"/>
          </a:xfrm>
          <a:prstGeom prst="rect">
            <a:avLst/>
          </a:prstGeom>
          <a:noFill/>
        </p:spPr>
        <p:txBody>
          <a:bodyPr wrap="square">
            <a:spAutoFit/>
          </a:bodyPr>
          <a:lstStyle/>
          <a:p>
            <a:r>
              <a:rPr lang="en-US" sz="2800" b="1" dirty="0">
                <a:solidFill>
                  <a:schemeClr val="accent3">
                    <a:lumMod val="25000"/>
                  </a:schemeClr>
                </a:solidFill>
              </a:rPr>
              <a:t>GitHub URL:</a:t>
            </a:r>
          </a:p>
          <a:p>
            <a:pPr>
              <a:lnSpc>
                <a:spcPct val="100000"/>
              </a:lnSpc>
              <a:spcBef>
                <a:spcPts val="1400"/>
              </a:spcBef>
            </a:pPr>
            <a:r>
              <a:rPr lang="en-US" sz="1400" b="1" dirty="0">
                <a:solidFill>
                  <a:schemeClr val="accent3">
                    <a:lumMod val="25000"/>
                  </a:schemeClr>
                </a:solidFill>
              </a:rPr>
              <a:t> </a:t>
            </a:r>
            <a:r>
              <a:rPr lang="en-US" sz="2000" b="1" dirty="0">
                <a:solidFill>
                  <a:schemeClr val="accent1">
                    <a:lumMod val="75000"/>
                  </a:schemeClr>
                </a:solidFill>
              </a:rPr>
              <a:t>https://github.com/AyhamShaheen/IBM-Data-Science-Capstone/blob/main/1-%20Spacex%20Data%20Collection%20API.ipynb</a:t>
            </a:r>
            <a:endParaRPr lang="en-US" sz="2000" dirty="0">
              <a:solidFill>
                <a:schemeClr val="accent1">
                  <a:lumMod val="75000"/>
                </a:schemeClr>
              </a:solidFill>
            </a:endParaRPr>
          </a:p>
        </p:txBody>
      </p:sp>
    </p:spTree>
    <p:extLst>
      <p:ext uri="{BB962C8B-B14F-4D97-AF65-F5344CB8AC3E}">
        <p14:creationId xmlns:p14="http://schemas.microsoft.com/office/powerpoint/2010/main" val="2263300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33350" y="1682958"/>
            <a:ext cx="10925714" cy="2336951"/>
          </a:xfrm>
          <a:prstGeom prst="rect">
            <a:avLst/>
          </a:prstGeom>
        </p:spPr>
        <p:txBody>
          <a:bodyPr lIns="91440" tIns="45720" rIns="91440" bIns="45720" anchor="t">
            <a:noAutofit/>
          </a:bodyPr>
          <a:lstStyle/>
          <a:p>
            <a:pPr lvl="1"/>
            <a:r>
              <a:rPr lang="en-US" dirty="0"/>
              <a:t>The data is scraped from: </a:t>
            </a:r>
            <a:r>
              <a:rPr lang="en-MY" dirty="0">
                <a:hlinkClick r:id="rId3"/>
              </a:rPr>
              <a:t>https://en.wikipedia.org/w/index.php?title=List_of_Falcon_9_and_Falcon_Heavy_launches&amp;oldid=1027686922</a:t>
            </a:r>
            <a:endParaRPr lang="en-MY" dirty="0"/>
          </a:p>
          <a:p>
            <a:pPr lvl="1"/>
            <a:r>
              <a:rPr lang="en-MY" dirty="0"/>
              <a:t>The website contains only the data about Falcon 9 launches.</a:t>
            </a:r>
          </a:p>
          <a:p>
            <a:pPr lvl="1"/>
            <a:r>
              <a:rPr lang="en-US" dirty="0"/>
              <a:t>We end up with 121 rows or instances and 11 columns or features.</a:t>
            </a:r>
          </a:p>
          <a:p>
            <a:pPr lvl="1"/>
            <a:r>
              <a:rPr lang="en-US" dirty="0"/>
              <a:t>The picture below shows the first few rows of the data:</a:t>
            </a:r>
            <a:endParaRPr lang="en-US" dirty="0">
              <a:solidFill>
                <a:schemeClr val="accent3">
                  <a:lumMod val="25000"/>
                </a:schemeClr>
              </a:solidFill>
            </a:endParaRPr>
          </a:p>
          <a:p>
            <a:pPr marL="457200" lvl="1" indent="0">
              <a:buNone/>
            </a:pPr>
            <a:endParaRPr lang="en-US" sz="2400" b="1" dirty="0">
              <a:solidFill>
                <a:schemeClr val="accent3">
                  <a:lumMod val="25000"/>
                </a:schemeClr>
              </a:solidFill>
            </a:endParaRPr>
          </a:p>
          <a:p>
            <a:pPr marL="0" indent="0">
              <a:lnSpc>
                <a:spcPct val="100000"/>
              </a:lnSpc>
              <a:spcBef>
                <a:spcPts val="1400"/>
              </a:spcBef>
              <a:buNone/>
            </a:pPr>
            <a:endParaRPr lang="en-US" sz="2400" b="1"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latin typeface="+mn-lt"/>
              </a:rPr>
              <a:t>Data Collection – Web Scraping</a:t>
            </a:r>
          </a:p>
        </p:txBody>
      </p:sp>
      <p:pic>
        <p:nvPicPr>
          <p:cNvPr id="7" name="Picture 6">
            <a:extLst>
              <a:ext uri="{FF2B5EF4-FFF2-40B4-BE49-F238E27FC236}">
                <a16:creationId xmlns:a16="http://schemas.microsoft.com/office/drawing/2014/main" id="{8AB87CD6-CCDC-0E15-7FD3-6D350D38BCAF}"/>
              </a:ext>
            </a:extLst>
          </p:cNvPr>
          <p:cNvPicPr>
            <a:picLocks noChangeAspect="1"/>
          </p:cNvPicPr>
          <p:nvPr/>
        </p:nvPicPr>
        <p:blipFill>
          <a:blip r:embed="rId4"/>
          <a:stretch>
            <a:fillRect/>
          </a:stretch>
        </p:blipFill>
        <p:spPr>
          <a:xfrm>
            <a:off x="922411" y="4185750"/>
            <a:ext cx="10515600" cy="21336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purl.org/dc/dcmitype/"/>
    <ds:schemaRef ds:uri="155be751-a274-42e8-93fb-f39d3b9bccc8"/>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schemas.microsoft.com/office/2006/documentManagement/types"/>
    <ds:schemaRef ds:uri="f80a141d-92ca-4d3d-9308-f7e7b1d44ce8"/>
    <ds:schemaRef ds:uri="http://www.w3.org/XML/1998/namespace"/>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1020</TotalTime>
  <Words>2304</Words>
  <Application>Microsoft Office PowerPoint</Application>
  <PresentationFormat>Widescreen</PresentationFormat>
  <Paragraphs>280</Paragraphs>
  <Slides>51</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Abadi</vt:lpstr>
      <vt:lpstr>Arial</vt:lpstr>
      <vt:lpstr>Calibri</vt:lpstr>
      <vt:lpstr>Calibri Light</vt:lpstr>
      <vt:lpstr>IBM Plex Mono SemiBold</vt:lpstr>
      <vt:lpstr>SF Pro</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Ayham Shaheen</cp:lastModifiedBy>
  <cp:revision>232</cp:revision>
  <dcterms:created xsi:type="dcterms:W3CDTF">2021-04-29T18:58:34Z</dcterms:created>
  <dcterms:modified xsi:type="dcterms:W3CDTF">2025-01-19T22:13:24Z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